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80" r:id="rId3"/>
    <p:sldId id="281" r:id="rId4"/>
    <p:sldId id="277" r:id="rId5"/>
    <p:sldId id="266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82" r:id="rId1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8026"/>
    <a:srgbClr val="5F6062"/>
    <a:srgbClr val="0092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>
      <p:cViewPr varScale="1">
        <p:scale>
          <a:sx n="109" d="100"/>
          <a:sy n="109" d="100"/>
        </p:scale>
        <p:origin x="614" y="91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phen Selwood" userId="d696cb33-2a1b-4b1a-93bd-1c4a257f2e67" providerId="ADAL" clId="{39E70183-08F4-45B6-870D-C7917DB8E02C}"/>
    <pc:docChg chg="undo custSel addSld delSld modSld sldOrd">
      <pc:chgData name="Stephen Selwood" userId="d696cb33-2a1b-4b1a-93bd-1c4a257f2e67" providerId="ADAL" clId="{39E70183-08F4-45B6-870D-C7917DB8E02C}" dt="2017-11-21T22:54:06.415" v="430" actId="2696"/>
      <pc:docMkLst>
        <pc:docMk/>
      </pc:docMkLst>
      <pc:sldChg chg="addSp modSp ord">
        <pc:chgData name="Stephen Selwood" userId="d696cb33-2a1b-4b1a-93bd-1c4a257f2e67" providerId="ADAL" clId="{39E70183-08F4-45B6-870D-C7917DB8E02C}" dt="2017-11-21T22:41:20.389" v="189" actId="2696"/>
        <pc:sldMkLst>
          <pc:docMk/>
          <pc:sldMk cId="2998778529" sldId="277"/>
        </pc:sldMkLst>
        <pc:spChg chg="mod">
          <ac:chgData name="Stephen Selwood" userId="d696cb33-2a1b-4b1a-93bd-1c4a257f2e67" providerId="ADAL" clId="{39E70183-08F4-45B6-870D-C7917DB8E02C}" dt="2017-11-21T22:39:25.373" v="187" actId="20577"/>
          <ac:spMkLst>
            <pc:docMk/>
            <pc:sldMk cId="2998778529" sldId="277"/>
            <ac:spMk id="2" creationId="{EF6A21E6-9FE1-49F6-818F-3AC1C336D80C}"/>
          </ac:spMkLst>
        </pc:spChg>
        <pc:spChg chg="mod">
          <ac:chgData name="Stephen Selwood" userId="d696cb33-2a1b-4b1a-93bd-1c4a257f2e67" providerId="ADAL" clId="{39E70183-08F4-45B6-870D-C7917DB8E02C}" dt="2017-11-21T22:39:59.253" v="188" actId="20577"/>
          <ac:spMkLst>
            <pc:docMk/>
            <pc:sldMk cId="2998778529" sldId="277"/>
            <ac:spMk id="3" creationId="{C7DF99CC-43A8-4632-9B6F-31497C8A73AA}"/>
          </ac:spMkLst>
        </pc:spChg>
        <pc:picChg chg="add mod">
          <ac:chgData name="Stephen Selwood" userId="d696cb33-2a1b-4b1a-93bd-1c4a257f2e67" providerId="ADAL" clId="{39E70183-08F4-45B6-870D-C7917DB8E02C}" dt="2017-11-21T22:38:36.562" v="165" actId="14100"/>
          <ac:picMkLst>
            <pc:docMk/>
            <pc:sldMk cId="2998778529" sldId="277"/>
            <ac:picMk id="5" creationId="{72FAFB0D-3533-4EB5-A581-F15E93495C13}"/>
          </ac:picMkLst>
        </pc:picChg>
      </pc:sldChg>
      <pc:sldChg chg="addSp delSp modSp">
        <pc:chgData name="Stephen Selwood" userId="d696cb33-2a1b-4b1a-93bd-1c4a257f2e67" providerId="ADAL" clId="{39E70183-08F4-45B6-870D-C7917DB8E02C}" dt="2017-11-21T22:28:09.155" v="57" actId="1076"/>
        <pc:sldMkLst>
          <pc:docMk/>
          <pc:sldMk cId="2511213547" sldId="280"/>
        </pc:sldMkLst>
        <pc:spChg chg="del">
          <ac:chgData name="Stephen Selwood" userId="d696cb33-2a1b-4b1a-93bd-1c4a257f2e67" providerId="ADAL" clId="{39E70183-08F4-45B6-870D-C7917DB8E02C}" dt="2017-11-21T22:20:06.769" v="6" actId="478"/>
          <ac:spMkLst>
            <pc:docMk/>
            <pc:sldMk cId="2511213547" sldId="280"/>
            <ac:spMk id="2" creationId="{EF6A21E6-9FE1-49F6-818F-3AC1C336D80C}"/>
          </ac:spMkLst>
        </pc:spChg>
        <pc:spChg chg="del">
          <ac:chgData name="Stephen Selwood" userId="d696cb33-2a1b-4b1a-93bd-1c4a257f2e67" providerId="ADAL" clId="{39E70183-08F4-45B6-870D-C7917DB8E02C}" dt="2017-11-21T22:19:58.987" v="4" actId="478"/>
          <ac:spMkLst>
            <pc:docMk/>
            <pc:sldMk cId="2511213547" sldId="280"/>
            <ac:spMk id="3" creationId="{C7DF99CC-43A8-4632-9B6F-31497C8A73AA}"/>
          </ac:spMkLst>
        </pc:spChg>
        <pc:spChg chg="del">
          <ac:chgData name="Stephen Selwood" userId="d696cb33-2a1b-4b1a-93bd-1c4a257f2e67" providerId="ADAL" clId="{39E70183-08F4-45B6-870D-C7917DB8E02C}" dt="2017-11-21T22:20:03.003" v="5" actId="478"/>
          <ac:spMkLst>
            <pc:docMk/>
            <pc:sldMk cId="2511213547" sldId="280"/>
            <ac:spMk id="4" creationId="{1F8AFB42-01B0-4780-9681-D1F8709AEDAE}"/>
          </ac:spMkLst>
        </pc:spChg>
        <pc:spChg chg="add del mod">
          <ac:chgData name="Stephen Selwood" userId="d696cb33-2a1b-4b1a-93bd-1c4a257f2e67" providerId="ADAL" clId="{39E70183-08F4-45B6-870D-C7917DB8E02C}" dt="2017-11-21T22:24:00.312" v="9" actId="478"/>
          <ac:spMkLst>
            <pc:docMk/>
            <pc:sldMk cId="2511213547" sldId="280"/>
            <ac:spMk id="7" creationId="{E447DC1E-C099-4071-8AAE-1FDC8D98C8D9}"/>
          </ac:spMkLst>
        </pc:spChg>
        <pc:spChg chg="add del mod">
          <ac:chgData name="Stephen Selwood" userId="d696cb33-2a1b-4b1a-93bd-1c4a257f2e67" providerId="ADAL" clId="{39E70183-08F4-45B6-870D-C7917DB8E02C}" dt="2017-11-21T22:24:03.125" v="10" actId="478"/>
          <ac:spMkLst>
            <pc:docMk/>
            <pc:sldMk cId="2511213547" sldId="280"/>
            <ac:spMk id="9" creationId="{D1591E0D-A4A6-4781-A5A6-DCFB84AA7A8F}"/>
          </ac:spMkLst>
        </pc:spChg>
        <pc:spChg chg="add mod">
          <ac:chgData name="Stephen Selwood" userId="d696cb33-2a1b-4b1a-93bd-1c4a257f2e67" providerId="ADAL" clId="{39E70183-08F4-45B6-870D-C7917DB8E02C}" dt="2017-11-21T22:28:09.155" v="57" actId="1076"/>
          <ac:spMkLst>
            <pc:docMk/>
            <pc:sldMk cId="2511213547" sldId="280"/>
            <ac:spMk id="12" creationId="{F01F8771-F683-4DC1-A2BD-01C1C35608D8}"/>
          </ac:spMkLst>
        </pc:spChg>
        <pc:spChg chg="add mod">
          <ac:chgData name="Stephen Selwood" userId="d696cb33-2a1b-4b1a-93bd-1c4a257f2e67" providerId="ADAL" clId="{39E70183-08F4-45B6-870D-C7917DB8E02C}" dt="2017-11-21T22:28:05.278" v="56" actId="1076"/>
          <ac:spMkLst>
            <pc:docMk/>
            <pc:sldMk cId="2511213547" sldId="280"/>
            <ac:spMk id="13" creationId="{690A03B5-D71D-4681-AF79-52A35641BF51}"/>
          </ac:spMkLst>
        </pc:spChg>
        <pc:picChg chg="add del mod">
          <ac:chgData name="Stephen Selwood" userId="d696cb33-2a1b-4b1a-93bd-1c4a257f2e67" providerId="ADAL" clId="{39E70183-08F4-45B6-870D-C7917DB8E02C}" dt="2017-11-21T22:23:57.343" v="8" actId="1076"/>
          <ac:picMkLst>
            <pc:docMk/>
            <pc:sldMk cId="2511213547" sldId="280"/>
            <ac:picMk id="10" creationId="{DF4AA938-8C23-400D-985B-9841E0CA0E0B}"/>
          </ac:picMkLst>
        </pc:picChg>
        <pc:picChg chg="add mod">
          <ac:chgData name="Stephen Selwood" userId="d696cb33-2a1b-4b1a-93bd-1c4a257f2e67" providerId="ADAL" clId="{39E70183-08F4-45B6-870D-C7917DB8E02C}" dt="2017-11-21T22:27:51.263" v="54" actId="1076"/>
          <ac:picMkLst>
            <pc:docMk/>
            <pc:sldMk cId="2511213547" sldId="280"/>
            <ac:picMk id="11" creationId="{259A1459-6285-4C04-AE7D-BA40A7ACE5A3}"/>
          </ac:picMkLst>
        </pc:picChg>
      </pc:sldChg>
      <pc:sldChg chg="modSp">
        <pc:chgData name="Stephen Selwood" userId="d696cb33-2a1b-4b1a-93bd-1c4a257f2e67" providerId="ADAL" clId="{39E70183-08F4-45B6-870D-C7917DB8E02C}" dt="2017-11-21T22:28:25.980" v="59" actId="27636"/>
        <pc:sldMkLst>
          <pc:docMk/>
          <pc:sldMk cId="908329963" sldId="281"/>
        </pc:sldMkLst>
        <pc:spChg chg="mod">
          <ac:chgData name="Stephen Selwood" userId="d696cb33-2a1b-4b1a-93bd-1c4a257f2e67" providerId="ADAL" clId="{39E70183-08F4-45B6-870D-C7917DB8E02C}" dt="2017-11-21T22:28:25.980" v="59" actId="27636"/>
          <ac:spMkLst>
            <pc:docMk/>
            <pc:sldMk cId="908329963" sldId="281"/>
            <ac:spMk id="2" creationId="{EF6A21E6-9FE1-49F6-818F-3AC1C336D80C}"/>
          </ac:spMkLst>
        </pc:spChg>
      </pc:sldChg>
      <pc:sldChg chg="del">
        <pc:chgData name="Stephen Selwood" userId="d696cb33-2a1b-4b1a-93bd-1c4a257f2e67" providerId="ADAL" clId="{39E70183-08F4-45B6-870D-C7917DB8E02C}" dt="2017-11-21T22:19:48.570" v="3" actId="2696"/>
        <pc:sldMkLst>
          <pc:docMk/>
          <pc:sldMk cId="2369598774" sldId="281"/>
        </pc:sldMkLst>
      </pc:sldChg>
      <pc:sldChg chg="add del">
        <pc:chgData name="Stephen Selwood" userId="d696cb33-2a1b-4b1a-93bd-1c4a257f2e67" providerId="ADAL" clId="{39E70183-08F4-45B6-870D-C7917DB8E02C}" dt="2017-11-21T22:19:35.569" v="2" actId="2696"/>
        <pc:sldMkLst>
          <pc:docMk/>
          <pc:sldMk cId="4130302458" sldId="281"/>
        </pc:sldMkLst>
      </pc:sldChg>
      <pc:sldChg chg="addSp modSp">
        <pc:chgData name="Stephen Selwood" userId="d696cb33-2a1b-4b1a-93bd-1c4a257f2e67" providerId="ADAL" clId="{39E70183-08F4-45B6-870D-C7917DB8E02C}" dt="2017-11-21T22:54:04.744" v="429" actId="20577"/>
        <pc:sldMkLst>
          <pc:docMk/>
          <pc:sldMk cId="1154101964" sldId="282"/>
        </pc:sldMkLst>
        <pc:spChg chg="mod">
          <ac:chgData name="Stephen Selwood" userId="d696cb33-2a1b-4b1a-93bd-1c4a257f2e67" providerId="ADAL" clId="{39E70183-08F4-45B6-870D-C7917DB8E02C}" dt="2017-11-21T22:33:07.711" v="77" actId="20577"/>
          <ac:spMkLst>
            <pc:docMk/>
            <pc:sldMk cId="1154101964" sldId="282"/>
            <ac:spMk id="2" creationId="{EF6A21E6-9FE1-49F6-818F-3AC1C336D80C}"/>
          </ac:spMkLst>
        </pc:spChg>
        <pc:spChg chg="mod">
          <ac:chgData name="Stephen Selwood" userId="d696cb33-2a1b-4b1a-93bd-1c4a257f2e67" providerId="ADAL" clId="{39E70183-08F4-45B6-870D-C7917DB8E02C}" dt="2017-11-21T22:54:04.744" v="429" actId="20577"/>
          <ac:spMkLst>
            <pc:docMk/>
            <pc:sldMk cId="1154101964" sldId="282"/>
            <ac:spMk id="3" creationId="{C7DF99CC-43A8-4632-9B6F-31497C8A73AA}"/>
          </ac:spMkLst>
        </pc:spChg>
        <pc:picChg chg="add mod">
          <ac:chgData name="Stephen Selwood" userId="d696cb33-2a1b-4b1a-93bd-1c4a257f2e67" providerId="ADAL" clId="{39E70183-08F4-45B6-870D-C7917DB8E02C}" dt="2017-11-21T22:32:58.117" v="63" actId="1076"/>
          <ac:picMkLst>
            <pc:docMk/>
            <pc:sldMk cId="1154101964" sldId="282"/>
            <ac:picMk id="1026" creationId="{49E7BE06-DD4C-4DCF-8CB7-9366EE0DF027}"/>
          </ac:picMkLst>
        </pc:picChg>
      </pc:sldChg>
      <pc:sldChg chg="del">
        <pc:chgData name="Stephen Selwood" userId="d696cb33-2a1b-4b1a-93bd-1c4a257f2e67" providerId="ADAL" clId="{39E70183-08F4-45B6-870D-C7917DB8E02C}" dt="2017-11-21T22:19:31.241" v="1" actId="2696"/>
        <pc:sldMkLst>
          <pc:docMk/>
          <pc:sldMk cId="1442609498" sldId="282"/>
        </pc:sldMkLst>
      </pc:sldChg>
      <pc:sldChg chg="add del">
        <pc:chgData name="Stephen Selwood" userId="d696cb33-2a1b-4b1a-93bd-1c4a257f2e67" providerId="ADAL" clId="{39E70183-08F4-45B6-870D-C7917DB8E02C}" dt="2017-11-21T22:51:15.196" v="332" actId="2696"/>
        <pc:sldMkLst>
          <pc:docMk/>
          <pc:sldMk cId="2920895944" sldId="283"/>
        </pc:sldMkLst>
      </pc:sldChg>
      <pc:sldChg chg="modSp">
        <pc:chgData name="Stephen Selwood" userId="d696cb33-2a1b-4b1a-93bd-1c4a257f2e67" providerId="ADAL" clId="{39E70183-08F4-45B6-870D-C7917DB8E02C}" dt="2017-11-21T22:51:29.923" v="367" actId="20577"/>
        <pc:sldMkLst>
          <pc:docMk/>
          <pc:sldMk cId="4232527560" sldId="284"/>
        </pc:sldMkLst>
        <pc:spChg chg="mod">
          <ac:chgData name="Stephen Selwood" userId="d696cb33-2a1b-4b1a-93bd-1c4a257f2e67" providerId="ADAL" clId="{39E70183-08F4-45B6-870D-C7917DB8E02C}" dt="2017-11-21T22:51:29.923" v="367" actId="20577"/>
          <ac:spMkLst>
            <pc:docMk/>
            <pc:sldMk cId="4232527560" sldId="284"/>
            <ac:spMk id="3" creationId="{00000000-0000-0000-0000-000000000000}"/>
          </ac:spMkLst>
        </pc:spChg>
      </pc:sldChg>
      <pc:sldChg chg="add del">
        <pc:chgData name="Stephen Selwood" userId="d696cb33-2a1b-4b1a-93bd-1c4a257f2e67" providerId="ADAL" clId="{39E70183-08F4-45B6-870D-C7917DB8E02C}" dt="2017-11-21T22:54:06.415" v="430" actId="2696"/>
        <pc:sldMkLst>
          <pc:docMk/>
          <pc:sldMk cId="2993939848" sldId="285"/>
        </pc:sldMkLst>
      </pc:sldChg>
    </pc:docChg>
  </pc:docChgLst>
  <pc:docChgLst>
    <pc:chgData name="Stephen Selwood" userId="d696cb33-2a1b-4b1a-93bd-1c4a257f2e67" providerId="ADAL" clId="{B5C99F0C-810B-47CE-9EAF-3773F4277D7C}"/>
    <pc:docChg chg="undo custSel addSld delSld modSld sldOrd">
      <pc:chgData name="Stephen Selwood" userId="d696cb33-2a1b-4b1a-93bd-1c4a257f2e67" providerId="ADAL" clId="{B5C99F0C-810B-47CE-9EAF-3773F4277D7C}" dt="2017-11-22T20:44:54.269" v="1098"/>
      <pc:docMkLst>
        <pc:docMk/>
      </pc:docMkLst>
      <pc:sldChg chg="ord">
        <pc:chgData name="Stephen Selwood" userId="d696cb33-2a1b-4b1a-93bd-1c4a257f2e67" providerId="ADAL" clId="{B5C99F0C-810B-47CE-9EAF-3773F4277D7C}" dt="2017-11-22T20:44:54.269" v="1098"/>
        <pc:sldMkLst>
          <pc:docMk/>
          <pc:sldMk cId="3406228479" sldId="266"/>
        </pc:sldMkLst>
      </pc:sldChg>
      <pc:sldChg chg="addSp">
        <pc:chgData name="Stephen Selwood" userId="d696cb33-2a1b-4b1a-93bd-1c4a257f2e67" providerId="ADAL" clId="{B5C99F0C-810B-47CE-9EAF-3773F4277D7C}" dt="2017-11-21T07:59:37.955" v="737" actId="1076"/>
        <pc:sldMkLst>
          <pc:docMk/>
          <pc:sldMk cId="1298831623" sldId="268"/>
        </pc:sldMkLst>
        <pc:picChg chg="add">
          <ac:chgData name="Stephen Selwood" userId="d696cb33-2a1b-4b1a-93bd-1c4a257f2e67" providerId="ADAL" clId="{B5C99F0C-810B-47CE-9EAF-3773F4277D7C}" dt="2017-11-21T07:59:37.955" v="737" actId="1076"/>
          <ac:picMkLst>
            <pc:docMk/>
            <pc:sldMk cId="1298831623" sldId="268"/>
            <ac:picMk id="3" creationId="{2FA54D0C-817D-4DE2-BFB7-266631410209}"/>
          </ac:picMkLst>
        </pc:picChg>
      </pc:sldChg>
      <pc:sldChg chg="addSp modSp">
        <pc:chgData name="Stephen Selwood" userId="d696cb33-2a1b-4b1a-93bd-1c4a257f2e67" providerId="ADAL" clId="{B5C99F0C-810B-47CE-9EAF-3773F4277D7C}" dt="2017-11-21T08:00:04.903" v="740" actId="1076"/>
        <pc:sldMkLst>
          <pc:docMk/>
          <pc:sldMk cId="2515543057" sldId="269"/>
        </pc:sldMkLst>
        <pc:picChg chg="add mod">
          <ac:chgData name="Stephen Selwood" userId="d696cb33-2a1b-4b1a-93bd-1c4a257f2e67" providerId="ADAL" clId="{B5C99F0C-810B-47CE-9EAF-3773F4277D7C}" dt="2017-11-21T07:59:50.649" v="739" actId="571"/>
          <ac:picMkLst>
            <pc:docMk/>
            <pc:sldMk cId="2515543057" sldId="269"/>
            <ac:picMk id="4" creationId="{CBCE460E-211B-4CB1-A3C7-2B2C999C3F85}"/>
          </ac:picMkLst>
        </pc:picChg>
        <pc:picChg chg="add">
          <ac:chgData name="Stephen Selwood" userId="d696cb33-2a1b-4b1a-93bd-1c4a257f2e67" providerId="ADAL" clId="{B5C99F0C-810B-47CE-9EAF-3773F4277D7C}" dt="2017-11-21T08:00:04.903" v="740" actId="1076"/>
          <ac:picMkLst>
            <pc:docMk/>
            <pc:sldMk cId="2515543057" sldId="269"/>
            <ac:picMk id="5" creationId="{0B0F1923-7E12-4344-9E60-76B7F5D7A2BC}"/>
          </ac:picMkLst>
        </pc:picChg>
      </pc:sldChg>
      <pc:sldChg chg="addSp modSp">
        <pc:chgData name="Stephen Selwood" userId="d696cb33-2a1b-4b1a-93bd-1c4a257f2e67" providerId="ADAL" clId="{B5C99F0C-810B-47CE-9EAF-3773F4277D7C}" dt="2017-11-21T08:00:22.050" v="747" actId="1036"/>
        <pc:sldMkLst>
          <pc:docMk/>
          <pc:sldMk cId="459339326" sldId="270"/>
        </pc:sldMkLst>
        <pc:picChg chg="add mod">
          <ac:chgData name="Stephen Selwood" userId="d696cb33-2a1b-4b1a-93bd-1c4a257f2e67" providerId="ADAL" clId="{B5C99F0C-810B-47CE-9EAF-3773F4277D7C}" dt="2017-11-21T08:00:22.050" v="747" actId="1036"/>
          <ac:picMkLst>
            <pc:docMk/>
            <pc:sldMk cId="459339326" sldId="270"/>
            <ac:picMk id="3" creationId="{6284AA52-DADF-4864-82C3-A0889D2439D5}"/>
          </ac:picMkLst>
        </pc:picChg>
      </pc:sldChg>
      <pc:sldChg chg="addSp">
        <pc:chgData name="Stephen Selwood" userId="d696cb33-2a1b-4b1a-93bd-1c4a257f2e67" providerId="ADAL" clId="{B5C99F0C-810B-47CE-9EAF-3773F4277D7C}" dt="2017-11-21T08:00:28.903" v="748" actId="1076"/>
        <pc:sldMkLst>
          <pc:docMk/>
          <pc:sldMk cId="1155398283" sldId="271"/>
        </pc:sldMkLst>
        <pc:picChg chg="add">
          <ac:chgData name="Stephen Selwood" userId="d696cb33-2a1b-4b1a-93bd-1c4a257f2e67" providerId="ADAL" clId="{B5C99F0C-810B-47CE-9EAF-3773F4277D7C}" dt="2017-11-21T08:00:28.903" v="748" actId="1076"/>
          <ac:picMkLst>
            <pc:docMk/>
            <pc:sldMk cId="1155398283" sldId="271"/>
            <ac:picMk id="5" creationId="{4ACEDFD8-52F1-49B4-B9FE-941580B4358D}"/>
          </ac:picMkLst>
        </pc:picChg>
      </pc:sldChg>
      <pc:sldChg chg="addSp delSp">
        <pc:chgData name="Stephen Selwood" userId="d696cb33-2a1b-4b1a-93bd-1c4a257f2e67" providerId="ADAL" clId="{B5C99F0C-810B-47CE-9EAF-3773F4277D7C}" dt="2017-11-21T08:01:59.765" v="755" actId="1076"/>
        <pc:sldMkLst>
          <pc:docMk/>
          <pc:sldMk cId="2968523779" sldId="274"/>
        </pc:sldMkLst>
        <pc:picChg chg="add del">
          <ac:chgData name="Stephen Selwood" userId="d696cb33-2a1b-4b1a-93bd-1c4a257f2e67" providerId="ADAL" clId="{B5C99F0C-810B-47CE-9EAF-3773F4277D7C}" dt="2017-11-21T08:01:59.765" v="755" actId="1076"/>
          <ac:picMkLst>
            <pc:docMk/>
            <pc:sldMk cId="2968523779" sldId="274"/>
            <ac:picMk id="3" creationId="{71D996CD-9235-48F9-A037-3325B6D2123C}"/>
          </ac:picMkLst>
        </pc:picChg>
      </pc:sldChg>
      <pc:sldChg chg="addSp delSp modSp">
        <pc:chgData name="Stephen Selwood" userId="d696cb33-2a1b-4b1a-93bd-1c4a257f2e67" providerId="ADAL" clId="{B5C99F0C-810B-47CE-9EAF-3773F4277D7C}" dt="2017-11-21T08:02:00.707" v="756" actId="1076"/>
        <pc:sldMkLst>
          <pc:docMk/>
          <pc:sldMk cId="2998778529" sldId="277"/>
        </pc:sldMkLst>
        <pc:spChg chg="mod">
          <ac:chgData name="Stephen Selwood" userId="d696cb33-2a1b-4b1a-93bd-1c4a257f2e67" providerId="ADAL" clId="{B5C99F0C-810B-47CE-9EAF-3773F4277D7C}" dt="2017-11-21T08:01:55.497" v="752" actId="1076"/>
          <ac:spMkLst>
            <pc:docMk/>
            <pc:sldMk cId="2998778529" sldId="277"/>
            <ac:spMk id="3" creationId="{C7DF99CC-43A8-4632-9B6F-31497C8A73AA}"/>
          </ac:spMkLst>
        </pc:spChg>
        <pc:picChg chg="add del">
          <ac:chgData name="Stephen Selwood" userId="d696cb33-2a1b-4b1a-93bd-1c4a257f2e67" providerId="ADAL" clId="{B5C99F0C-810B-47CE-9EAF-3773F4277D7C}" dt="2017-11-21T08:02:00.707" v="756" actId="1076"/>
          <ac:picMkLst>
            <pc:docMk/>
            <pc:sldMk cId="2998778529" sldId="277"/>
            <ac:picMk id="4" creationId="{8CBB640F-8206-4C49-A17D-B9FB6A44A7EA}"/>
          </ac:picMkLst>
        </pc:picChg>
      </pc:sldChg>
      <pc:sldChg chg="add del">
        <pc:chgData name="Stephen Selwood" userId="d696cb33-2a1b-4b1a-93bd-1c4a257f2e67" providerId="ADAL" clId="{B5C99F0C-810B-47CE-9EAF-3773F4277D7C}" dt="2017-11-21T07:38:45.808" v="4" actId="2696"/>
        <pc:sldMkLst>
          <pc:docMk/>
          <pc:sldMk cId="1675973393" sldId="278"/>
        </pc:sldMkLst>
      </pc:sldChg>
      <pc:sldChg chg="add del">
        <pc:chgData name="Stephen Selwood" userId="d696cb33-2a1b-4b1a-93bd-1c4a257f2e67" providerId="ADAL" clId="{B5C99F0C-810B-47CE-9EAF-3773F4277D7C}" dt="2017-11-21T07:37:21.166" v="1" actId="1076"/>
        <pc:sldMkLst>
          <pc:docMk/>
          <pc:sldMk cId="2088948709" sldId="278"/>
        </pc:sldMkLst>
      </pc:sldChg>
      <pc:sldChg chg="del">
        <pc:chgData name="Stephen Selwood" userId="d696cb33-2a1b-4b1a-93bd-1c4a257f2e67" providerId="ADAL" clId="{B5C99F0C-810B-47CE-9EAF-3773F4277D7C}" dt="2017-11-21T07:38:46.406" v="5" actId="2696"/>
        <pc:sldMkLst>
          <pc:docMk/>
          <pc:sldMk cId="1308606860" sldId="279"/>
        </pc:sldMkLst>
      </pc:sldChg>
      <pc:sldChg chg="addSp modSp add">
        <pc:chgData name="Stephen Selwood" userId="d696cb33-2a1b-4b1a-93bd-1c4a257f2e67" providerId="ADAL" clId="{B5C99F0C-810B-47CE-9EAF-3773F4277D7C}" dt="2017-11-21T19:18:58.530" v="1034" actId="1035"/>
        <pc:sldMkLst>
          <pc:docMk/>
          <pc:sldMk cId="2511213547" sldId="280"/>
        </pc:sldMkLst>
        <pc:spChg chg="mod">
          <ac:chgData name="Stephen Selwood" userId="d696cb33-2a1b-4b1a-93bd-1c4a257f2e67" providerId="ADAL" clId="{B5C99F0C-810B-47CE-9EAF-3773F4277D7C}" dt="2017-11-21T19:16:10.999" v="1022" actId="1035"/>
          <ac:spMkLst>
            <pc:docMk/>
            <pc:sldMk cId="2511213547" sldId="280"/>
            <ac:spMk id="2" creationId="{EF6A21E6-9FE1-49F6-818F-3AC1C336D80C}"/>
          </ac:spMkLst>
        </pc:spChg>
        <pc:spChg chg="mod">
          <ac:chgData name="Stephen Selwood" userId="d696cb33-2a1b-4b1a-93bd-1c4a257f2e67" providerId="ADAL" clId="{B5C99F0C-810B-47CE-9EAF-3773F4277D7C}" dt="2017-11-21T19:18:58.530" v="1034" actId="1035"/>
          <ac:spMkLst>
            <pc:docMk/>
            <pc:sldMk cId="2511213547" sldId="280"/>
            <ac:spMk id="3" creationId="{C7DF99CC-43A8-4632-9B6F-31497C8A73AA}"/>
          </ac:spMkLst>
        </pc:spChg>
        <pc:spChg chg="add mod">
          <ac:chgData name="Stephen Selwood" userId="d696cb33-2a1b-4b1a-93bd-1c4a257f2e67" providerId="ADAL" clId="{B5C99F0C-810B-47CE-9EAF-3773F4277D7C}" dt="2017-11-21T19:18:58.530" v="1034" actId="1035"/>
          <ac:spMkLst>
            <pc:docMk/>
            <pc:sldMk cId="2511213547" sldId="280"/>
            <ac:spMk id="4" creationId="{1F8AFB42-01B0-4780-9681-D1F8709AEDAE}"/>
          </ac:spMkLst>
        </pc:spChg>
        <pc:picChg chg="add mod">
          <ac:chgData name="Stephen Selwood" userId="d696cb33-2a1b-4b1a-93bd-1c4a257f2e67" providerId="ADAL" clId="{B5C99F0C-810B-47CE-9EAF-3773F4277D7C}" dt="2017-11-21T07:59:24.511" v="736" actId="1076"/>
          <ac:picMkLst>
            <pc:docMk/>
            <pc:sldMk cId="2511213547" sldId="280"/>
            <ac:picMk id="6" creationId="{219897D3-C456-4285-ACD4-9D784518ED44}"/>
          </ac:picMkLst>
        </pc:picChg>
      </pc:sldChg>
      <pc:sldChg chg="addSp delSp modSp del">
        <pc:chgData name="Stephen Selwood" userId="d696cb33-2a1b-4b1a-93bd-1c4a257f2e67" providerId="ADAL" clId="{B5C99F0C-810B-47CE-9EAF-3773F4277D7C}" dt="2017-11-22T20:43:01.843" v="1097" actId="2696"/>
        <pc:sldMkLst>
          <pc:docMk/>
          <pc:sldMk cId="2740758949" sldId="285"/>
        </pc:sldMkLst>
        <pc:spChg chg="mod">
          <ac:chgData name="Stephen Selwood" userId="d696cb33-2a1b-4b1a-93bd-1c4a257f2e67" providerId="ADAL" clId="{B5C99F0C-810B-47CE-9EAF-3773F4277D7C}" dt="2017-11-22T20:42:28.942" v="1094" actId="120"/>
          <ac:spMkLst>
            <pc:docMk/>
            <pc:sldMk cId="2740758949" sldId="285"/>
            <ac:spMk id="2" creationId="{EF6A21E6-9FE1-49F6-818F-3AC1C336D80C}"/>
          </ac:spMkLst>
        </pc:spChg>
        <pc:spChg chg="del">
          <ac:chgData name="Stephen Selwood" userId="d696cb33-2a1b-4b1a-93bd-1c4a257f2e67" providerId="ADAL" clId="{B5C99F0C-810B-47CE-9EAF-3773F4277D7C}" dt="2017-11-22T20:40:56.603" v="1035" actId="478"/>
          <ac:spMkLst>
            <pc:docMk/>
            <pc:sldMk cId="2740758949" sldId="285"/>
            <ac:spMk id="3" creationId="{C7DF99CC-43A8-4632-9B6F-31497C8A73AA}"/>
          </ac:spMkLst>
        </pc:spChg>
        <pc:spChg chg="del">
          <ac:chgData name="Stephen Selwood" userId="d696cb33-2a1b-4b1a-93bd-1c4a257f2e67" providerId="ADAL" clId="{B5C99F0C-810B-47CE-9EAF-3773F4277D7C}" dt="2017-11-22T20:41:00.695" v="1036" actId="478"/>
          <ac:spMkLst>
            <pc:docMk/>
            <pc:sldMk cId="2740758949" sldId="285"/>
            <ac:spMk id="4" creationId="{1F8AFB42-01B0-4780-9681-D1F8709AEDAE}"/>
          </ac:spMkLst>
        </pc:spChg>
        <pc:spChg chg="add del mod">
          <ac:chgData name="Stephen Selwood" userId="d696cb33-2a1b-4b1a-93bd-1c4a257f2e67" providerId="ADAL" clId="{B5C99F0C-810B-47CE-9EAF-3773F4277D7C}" dt="2017-11-22T20:41:10.063" v="1037" actId="478"/>
          <ac:spMkLst>
            <pc:docMk/>
            <pc:sldMk cId="2740758949" sldId="285"/>
            <ac:spMk id="7" creationId="{1283555F-DA90-4D5D-B5B6-14984EB05D9C}"/>
          </ac:spMkLst>
        </pc:spChg>
        <pc:picChg chg="add mod">
          <ac:chgData name="Stephen Selwood" userId="d696cb33-2a1b-4b1a-93bd-1c4a257f2e67" providerId="ADAL" clId="{B5C99F0C-810B-47CE-9EAF-3773F4277D7C}" dt="2017-11-22T20:42:44.482" v="1096" actId="1076"/>
          <ac:picMkLst>
            <pc:docMk/>
            <pc:sldMk cId="2740758949" sldId="285"/>
            <ac:picMk id="8" creationId="{C497A21A-4DED-4B26-91D8-CA8EFC91EF6A}"/>
          </ac:picMkLst>
        </pc:picChg>
      </pc:sldChg>
      <pc:sldChg chg="add del setBg">
        <pc:chgData name="Stephen Selwood" userId="d696cb33-2a1b-4b1a-93bd-1c4a257f2e67" providerId="ADAL" clId="{B5C99F0C-810B-47CE-9EAF-3773F4277D7C}" dt="2017-11-22T20:41:19.450" v="1039"/>
        <pc:sldMkLst>
          <pc:docMk/>
          <pc:sldMk cId="1875802748" sldId="286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1000" y="864334"/>
            <a:ext cx="43434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5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Strategic Infrastructure Priorities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1000" y="4552950"/>
            <a:ext cx="4343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November 2016</a:t>
            </a:r>
          </a:p>
        </p:txBody>
      </p:sp>
    </p:spTree>
    <p:extLst>
      <p:ext uri="{BB962C8B-B14F-4D97-AF65-F5344CB8AC3E}">
        <p14:creationId xmlns:p14="http://schemas.microsoft.com/office/powerpoint/2010/main" val="42325275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312C6D8-9D81-4E0B-A1EB-1BBE8E1982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607" b="457"/>
          <a:stretch/>
        </p:blipFill>
        <p:spPr>
          <a:xfrm>
            <a:off x="20" y="10"/>
            <a:ext cx="9180492" cy="5143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879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53BB7B53-3768-4461-A340-EC23F143338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94" r="5817"/>
          <a:stretch/>
        </p:blipFill>
        <p:spPr>
          <a:xfrm>
            <a:off x="20" y="10"/>
            <a:ext cx="9143980" cy="5143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2574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0A619F56-EB58-4A6C-836C-54E8CB3679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20" r="8889" b="-2"/>
          <a:stretch/>
        </p:blipFill>
        <p:spPr>
          <a:xfrm>
            <a:off x="20" y="10"/>
            <a:ext cx="9143980" cy="51434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1D996CD-9235-48F9-A037-3325B6D212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4227934"/>
            <a:ext cx="1724327" cy="784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5237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0513430-4906-4BD4-924D-0E45CC30F6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5143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838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3B9A89-0A29-4F53-9860-65BC33ECA66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8001" b="1"/>
          <a:stretch/>
        </p:blipFill>
        <p:spPr>
          <a:xfrm>
            <a:off x="20" y="10"/>
            <a:ext cx="9143980" cy="5143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7265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2000">
              <a:srgbClr val="F68026"/>
            </a:gs>
            <a:gs pos="100000">
              <a:schemeClr val="accent6">
                <a:lumMod val="6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6A21E6-9FE1-49F6-818F-3AC1C336D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b="1" dirty="0">
                <a:solidFill>
                  <a:schemeClr val="bg1"/>
                </a:solidFill>
              </a:rPr>
              <a:t>Be Connected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DF99CC-43A8-4632-9B6F-31497C8A73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00150"/>
            <a:ext cx="3394720" cy="3603847"/>
          </a:xfrm>
        </p:spPr>
        <p:txBody>
          <a:bodyPr>
            <a:normAutofit fontScale="85000" lnSpcReduction="20000"/>
          </a:bodyPr>
          <a:lstStyle/>
          <a:p>
            <a:r>
              <a:rPr lang="en-NZ" dirty="0">
                <a:solidFill>
                  <a:schemeClr val="bg1"/>
                </a:solidFill>
              </a:rPr>
              <a:t>Chairman’s Round Table</a:t>
            </a:r>
          </a:p>
          <a:p>
            <a:r>
              <a:rPr lang="en-NZ" dirty="0">
                <a:solidFill>
                  <a:schemeClr val="bg1"/>
                </a:solidFill>
              </a:rPr>
              <a:t>Delegation to US 2nd 13</a:t>
            </a:r>
            <a:r>
              <a:rPr lang="en-NZ" baseline="30000" dirty="0">
                <a:solidFill>
                  <a:schemeClr val="bg1"/>
                </a:solidFill>
              </a:rPr>
              <a:t>th</a:t>
            </a:r>
            <a:r>
              <a:rPr lang="en-NZ" dirty="0">
                <a:solidFill>
                  <a:schemeClr val="bg1"/>
                </a:solidFill>
              </a:rPr>
              <a:t> April</a:t>
            </a:r>
          </a:p>
          <a:p>
            <a:r>
              <a:rPr lang="en-NZ" dirty="0">
                <a:solidFill>
                  <a:schemeClr val="bg1"/>
                </a:solidFill>
              </a:rPr>
              <a:t>Member hosted fora</a:t>
            </a:r>
          </a:p>
          <a:p>
            <a:r>
              <a:rPr lang="en-NZ" dirty="0">
                <a:solidFill>
                  <a:schemeClr val="bg1"/>
                </a:solidFill>
              </a:rPr>
              <a:t>WIN &amp; ET networks</a:t>
            </a:r>
          </a:p>
          <a:p>
            <a:r>
              <a:rPr lang="en-NZ" dirty="0">
                <a:solidFill>
                  <a:schemeClr val="bg1"/>
                </a:solidFill>
              </a:rPr>
              <a:t>Building Nations </a:t>
            </a:r>
            <a:br>
              <a:rPr lang="en-NZ" dirty="0">
                <a:solidFill>
                  <a:schemeClr val="bg1"/>
                </a:solidFill>
              </a:rPr>
            </a:br>
            <a:r>
              <a:rPr lang="en-NZ" sz="1900" dirty="0">
                <a:solidFill>
                  <a:schemeClr val="bg1"/>
                </a:solidFill>
              </a:rPr>
              <a:t>16</a:t>
            </a:r>
            <a:r>
              <a:rPr lang="en-NZ" sz="1900" baseline="30000" dirty="0">
                <a:solidFill>
                  <a:schemeClr val="bg1"/>
                </a:solidFill>
              </a:rPr>
              <a:t>th</a:t>
            </a:r>
            <a:r>
              <a:rPr lang="en-NZ" sz="1900" dirty="0">
                <a:solidFill>
                  <a:schemeClr val="bg1"/>
                </a:solidFill>
              </a:rPr>
              <a:t> 17</a:t>
            </a:r>
            <a:r>
              <a:rPr lang="en-NZ" sz="1900" baseline="30000" dirty="0">
                <a:solidFill>
                  <a:schemeClr val="bg1"/>
                </a:solidFill>
              </a:rPr>
              <a:t>th</a:t>
            </a:r>
            <a:r>
              <a:rPr lang="en-NZ" sz="1900" dirty="0">
                <a:solidFill>
                  <a:schemeClr val="bg1"/>
                </a:solidFill>
              </a:rPr>
              <a:t> August 2018</a:t>
            </a:r>
            <a:br>
              <a:rPr lang="en-NZ" sz="1900" dirty="0">
                <a:solidFill>
                  <a:schemeClr val="bg1"/>
                </a:solidFill>
              </a:rPr>
            </a:br>
            <a:r>
              <a:rPr lang="en-NZ" sz="1900" dirty="0">
                <a:solidFill>
                  <a:schemeClr val="bg1"/>
                </a:solidFill>
              </a:rPr>
              <a:t>Viaduct Events Centre</a:t>
            </a:r>
            <a:br>
              <a:rPr lang="en-NZ" sz="1900" dirty="0">
                <a:solidFill>
                  <a:schemeClr val="bg1"/>
                </a:solidFill>
              </a:rPr>
            </a:br>
            <a:r>
              <a:rPr lang="en-NZ" sz="1900" dirty="0">
                <a:solidFill>
                  <a:schemeClr val="bg1"/>
                </a:solidFill>
              </a:rPr>
              <a:t>Auckland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BB640F-8206-4C49-A17D-B9FB6A44A7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4227934"/>
            <a:ext cx="1724327" cy="784843"/>
          </a:xfrm>
          <a:prstGeom prst="rect">
            <a:avLst/>
          </a:prstGeom>
        </p:spPr>
      </p:pic>
      <p:pic>
        <p:nvPicPr>
          <p:cNvPr id="1026" name="Picture 2" descr="https://www.infrastructure.org.nz/resources/Pictures/Building%20Nations/BNS17_1738_WEB.png">
            <a:extLst>
              <a:ext uri="{FF2B5EF4-FFF2-40B4-BE49-F238E27FC236}">
                <a16:creationId xmlns:a16="http://schemas.microsoft.com/office/drawing/2014/main" id="{49E7BE06-DD4C-4DCF-8CB7-9366EE0DF0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1143" y="1258553"/>
            <a:ext cx="4782857" cy="2774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41019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2000">
              <a:srgbClr val="F68026"/>
            </a:gs>
            <a:gs pos="100000">
              <a:schemeClr val="accent6">
                <a:lumMod val="6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19897D3-C456-4285-ACD4-9D784518ED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4227934"/>
            <a:ext cx="1724327" cy="78484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59A1459-6285-4C04-AE7D-BA40A7ACE5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5060" y="156550"/>
            <a:ext cx="6957631" cy="4890432"/>
          </a:xfrm>
          <a:prstGeom prst="rect">
            <a:avLst/>
          </a:prstGeom>
        </p:spPr>
      </p:pic>
      <p:sp>
        <p:nvSpPr>
          <p:cNvPr id="12" name="Title 5">
            <a:extLst>
              <a:ext uri="{FF2B5EF4-FFF2-40B4-BE49-F238E27FC236}">
                <a16:creationId xmlns:a16="http://schemas.microsoft.com/office/drawing/2014/main" id="{F01F8771-F683-4DC1-A2BD-01C1C35608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96518"/>
            <a:ext cx="2013921" cy="874018"/>
          </a:xfrm>
        </p:spPr>
        <p:txBody>
          <a:bodyPr>
            <a:noAutofit/>
          </a:bodyPr>
          <a:lstStyle/>
          <a:p>
            <a:pPr algn="l"/>
            <a:r>
              <a:rPr lang="en-NZ" sz="2400" b="1" dirty="0">
                <a:solidFill>
                  <a:schemeClr val="bg1"/>
                </a:solidFill>
              </a:rPr>
              <a:t>Our </a:t>
            </a:r>
            <a:br>
              <a:rPr lang="en-NZ" sz="2400" b="1" dirty="0">
                <a:solidFill>
                  <a:schemeClr val="bg1"/>
                </a:solidFill>
              </a:rPr>
            </a:br>
            <a:r>
              <a:rPr lang="en-NZ" sz="2400" b="1" dirty="0">
                <a:solidFill>
                  <a:schemeClr val="bg1"/>
                </a:solidFill>
              </a:rPr>
              <a:t>Members</a:t>
            </a:r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690A03B5-D71D-4681-AF79-52A35641BF51}"/>
              </a:ext>
            </a:extLst>
          </p:cNvPr>
          <p:cNvSpPr txBox="1">
            <a:spLocks/>
          </p:cNvSpPr>
          <p:nvPr/>
        </p:nvSpPr>
        <p:spPr>
          <a:xfrm>
            <a:off x="152058" y="987574"/>
            <a:ext cx="1881684" cy="4211101"/>
          </a:xfrm>
          <a:prstGeom prst="rect">
            <a:avLst/>
          </a:prstGeom>
        </p:spPr>
        <p:txBody>
          <a:bodyPr>
            <a:normAutofit fontScale="4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en-NZ" sz="2900" dirty="0">
                <a:solidFill>
                  <a:schemeClr val="bg1"/>
                </a:solidFill>
              </a:rPr>
              <a:t>Asset Owners</a:t>
            </a:r>
          </a:p>
          <a:p>
            <a:pPr>
              <a:lnSpc>
                <a:spcPct val="110000"/>
              </a:lnSpc>
            </a:pPr>
            <a:r>
              <a:rPr lang="en-NZ" sz="2900" dirty="0">
                <a:solidFill>
                  <a:schemeClr val="bg1"/>
                </a:solidFill>
              </a:rPr>
              <a:t>Constructors</a:t>
            </a:r>
          </a:p>
          <a:p>
            <a:pPr>
              <a:lnSpc>
                <a:spcPct val="110000"/>
              </a:lnSpc>
            </a:pPr>
            <a:r>
              <a:rPr lang="en-NZ" sz="2900" dirty="0">
                <a:solidFill>
                  <a:schemeClr val="bg1"/>
                </a:solidFill>
              </a:rPr>
              <a:t>Engineers</a:t>
            </a:r>
          </a:p>
          <a:p>
            <a:pPr>
              <a:lnSpc>
                <a:spcPct val="110000"/>
              </a:lnSpc>
            </a:pPr>
            <a:r>
              <a:rPr lang="en-NZ" sz="2900" dirty="0">
                <a:solidFill>
                  <a:schemeClr val="bg1"/>
                </a:solidFill>
              </a:rPr>
              <a:t>Designer</a:t>
            </a:r>
          </a:p>
          <a:p>
            <a:pPr>
              <a:lnSpc>
                <a:spcPct val="110000"/>
              </a:lnSpc>
            </a:pPr>
            <a:r>
              <a:rPr lang="en-NZ" sz="2900" dirty="0">
                <a:solidFill>
                  <a:schemeClr val="bg1"/>
                </a:solidFill>
              </a:rPr>
              <a:t>Developers</a:t>
            </a:r>
          </a:p>
          <a:p>
            <a:pPr>
              <a:lnSpc>
                <a:spcPct val="110000"/>
              </a:lnSpc>
            </a:pPr>
            <a:r>
              <a:rPr lang="en-NZ" sz="2900" dirty="0">
                <a:solidFill>
                  <a:schemeClr val="bg1"/>
                </a:solidFill>
              </a:rPr>
              <a:t>Facilities Maintenance</a:t>
            </a:r>
          </a:p>
          <a:p>
            <a:pPr>
              <a:lnSpc>
                <a:spcPct val="110000"/>
              </a:lnSpc>
            </a:pPr>
            <a:r>
              <a:rPr lang="en-NZ" sz="2900" dirty="0">
                <a:solidFill>
                  <a:schemeClr val="bg1"/>
                </a:solidFill>
              </a:rPr>
              <a:t>Financiers</a:t>
            </a:r>
          </a:p>
          <a:p>
            <a:pPr>
              <a:lnSpc>
                <a:spcPct val="110000"/>
              </a:lnSpc>
            </a:pPr>
            <a:r>
              <a:rPr lang="en-NZ" sz="2900" dirty="0">
                <a:solidFill>
                  <a:schemeClr val="bg1"/>
                </a:solidFill>
              </a:rPr>
              <a:t>Financial advisors</a:t>
            </a:r>
          </a:p>
          <a:p>
            <a:pPr>
              <a:lnSpc>
                <a:spcPct val="110000"/>
              </a:lnSpc>
            </a:pPr>
            <a:r>
              <a:rPr lang="en-NZ" sz="2900" dirty="0">
                <a:solidFill>
                  <a:schemeClr val="bg1"/>
                </a:solidFill>
              </a:rPr>
              <a:t>Investors</a:t>
            </a:r>
          </a:p>
          <a:p>
            <a:pPr>
              <a:lnSpc>
                <a:spcPct val="110000"/>
              </a:lnSpc>
            </a:pPr>
            <a:r>
              <a:rPr lang="en-NZ" sz="2900" dirty="0">
                <a:solidFill>
                  <a:schemeClr val="bg1"/>
                </a:solidFill>
              </a:rPr>
              <a:t>Iwi</a:t>
            </a:r>
          </a:p>
          <a:p>
            <a:pPr>
              <a:lnSpc>
                <a:spcPct val="110000"/>
              </a:lnSpc>
            </a:pPr>
            <a:r>
              <a:rPr lang="en-NZ" sz="2900" dirty="0">
                <a:solidFill>
                  <a:schemeClr val="bg1"/>
                </a:solidFill>
              </a:rPr>
              <a:t>Lawyers</a:t>
            </a:r>
          </a:p>
          <a:p>
            <a:pPr>
              <a:lnSpc>
                <a:spcPct val="110000"/>
              </a:lnSpc>
            </a:pPr>
            <a:r>
              <a:rPr lang="en-NZ" sz="2900" dirty="0">
                <a:solidFill>
                  <a:schemeClr val="bg1"/>
                </a:solidFill>
              </a:rPr>
              <a:t>Public agencies</a:t>
            </a:r>
          </a:p>
          <a:p>
            <a:pPr>
              <a:lnSpc>
                <a:spcPct val="110000"/>
              </a:lnSpc>
            </a:pPr>
            <a:r>
              <a:rPr lang="en-NZ" sz="2900" dirty="0">
                <a:solidFill>
                  <a:schemeClr val="bg1"/>
                </a:solidFill>
              </a:rPr>
              <a:t>Quantity Surveyors</a:t>
            </a:r>
          </a:p>
          <a:p>
            <a:pPr>
              <a:lnSpc>
                <a:spcPct val="110000"/>
              </a:lnSpc>
            </a:pPr>
            <a:r>
              <a:rPr lang="en-NZ" sz="2900" dirty="0">
                <a:solidFill>
                  <a:schemeClr val="bg1"/>
                </a:solidFill>
              </a:rPr>
              <a:t>Suppliers</a:t>
            </a:r>
          </a:p>
          <a:p>
            <a:pPr>
              <a:lnSpc>
                <a:spcPct val="110000"/>
              </a:lnSpc>
            </a:pPr>
            <a:r>
              <a:rPr lang="en-NZ" sz="2900" dirty="0">
                <a:solidFill>
                  <a:schemeClr val="bg1"/>
                </a:solidFill>
              </a:rPr>
              <a:t>Industry bodies</a:t>
            </a:r>
          </a:p>
          <a:p>
            <a:endParaRPr lang="en-NZ" sz="2900" dirty="0">
              <a:solidFill>
                <a:schemeClr val="bg1"/>
              </a:solidFill>
            </a:endParaRPr>
          </a:p>
          <a:p>
            <a:endParaRPr lang="en-NZ" sz="2900" dirty="0">
              <a:solidFill>
                <a:schemeClr val="bg1"/>
              </a:solidFill>
            </a:endParaRPr>
          </a:p>
          <a:p>
            <a:endParaRPr lang="en-NZ" sz="2900" dirty="0">
              <a:solidFill>
                <a:schemeClr val="bg1"/>
              </a:solidFill>
            </a:endParaRPr>
          </a:p>
          <a:p>
            <a:endParaRPr lang="en-NZ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2135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2000">
              <a:srgbClr val="F68026"/>
            </a:gs>
            <a:gs pos="100000">
              <a:schemeClr val="accent6">
                <a:lumMod val="6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6A21E6-9FE1-49F6-818F-3AC1C336D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130722"/>
            <a:ext cx="8229600" cy="705989"/>
          </a:xfrm>
        </p:spPr>
        <p:txBody>
          <a:bodyPr>
            <a:normAutofit fontScale="90000"/>
          </a:bodyPr>
          <a:lstStyle/>
          <a:p>
            <a:r>
              <a:rPr lang="en-NZ" b="1" dirty="0">
                <a:solidFill>
                  <a:schemeClr val="bg1"/>
                </a:solidFill>
              </a:rPr>
              <a:t>Infrastructure Priorities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DF99CC-43A8-4632-9B6F-31497C8A73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568" y="843558"/>
            <a:ext cx="4176464" cy="3603847"/>
          </a:xfrm>
        </p:spPr>
        <p:txBody>
          <a:bodyPr>
            <a:noAutofit/>
          </a:bodyPr>
          <a:lstStyle/>
          <a:p>
            <a:r>
              <a:rPr lang="en-NZ" sz="2400" dirty="0">
                <a:solidFill>
                  <a:schemeClr val="bg1"/>
                </a:solidFill>
              </a:rPr>
              <a:t>NZ Infrastructure Commission </a:t>
            </a:r>
          </a:p>
          <a:p>
            <a:pPr lvl="1"/>
            <a:r>
              <a:rPr lang="en-NZ" sz="2000" dirty="0">
                <a:solidFill>
                  <a:schemeClr val="bg1"/>
                </a:solidFill>
              </a:rPr>
              <a:t>Long term strategy</a:t>
            </a:r>
          </a:p>
          <a:p>
            <a:pPr lvl="1"/>
            <a:r>
              <a:rPr lang="en-NZ" sz="2000" dirty="0">
                <a:solidFill>
                  <a:schemeClr val="bg1"/>
                </a:solidFill>
              </a:rPr>
              <a:t>Oversight of Resilience </a:t>
            </a:r>
          </a:p>
          <a:p>
            <a:pPr lvl="1"/>
            <a:r>
              <a:rPr lang="en-NZ" sz="2000" dirty="0">
                <a:solidFill>
                  <a:schemeClr val="bg1"/>
                </a:solidFill>
              </a:rPr>
              <a:t>Procurement centre of excellence</a:t>
            </a:r>
          </a:p>
          <a:p>
            <a:pPr lvl="1"/>
            <a:r>
              <a:rPr lang="en-NZ" sz="2000" dirty="0">
                <a:solidFill>
                  <a:schemeClr val="bg1"/>
                </a:solidFill>
              </a:rPr>
              <a:t>Pipeline</a:t>
            </a:r>
          </a:p>
          <a:p>
            <a:pPr lvl="1"/>
            <a:r>
              <a:rPr lang="en-NZ" sz="2000" dirty="0">
                <a:solidFill>
                  <a:schemeClr val="bg1"/>
                </a:solidFill>
              </a:rPr>
              <a:t>Enable private capital</a:t>
            </a:r>
          </a:p>
          <a:p>
            <a:r>
              <a:rPr lang="en-NZ" sz="2400" dirty="0">
                <a:solidFill>
                  <a:schemeClr val="bg1"/>
                </a:solidFill>
              </a:rPr>
              <a:t>Road pricing</a:t>
            </a:r>
          </a:p>
          <a:p>
            <a:r>
              <a:rPr lang="en-NZ" sz="2400" dirty="0">
                <a:solidFill>
                  <a:schemeClr val="bg1"/>
                </a:solidFill>
              </a:rPr>
              <a:t>Asset Recycling </a:t>
            </a:r>
          </a:p>
          <a:p>
            <a:endParaRPr lang="en-NZ" sz="2000" dirty="0">
              <a:solidFill>
                <a:schemeClr val="bg1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F8AFB42-01B0-4780-9681-D1F8709AEDAE}"/>
              </a:ext>
            </a:extLst>
          </p:cNvPr>
          <p:cNvSpPr txBox="1">
            <a:spLocks/>
          </p:cNvSpPr>
          <p:nvPr/>
        </p:nvSpPr>
        <p:spPr>
          <a:xfrm>
            <a:off x="4499992" y="843558"/>
            <a:ext cx="3960440" cy="36038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NZ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Urban development at scale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NZ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UDAs / Value Capture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NZ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Water sector reform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NZ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Capability and Capacity and  Diversity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NZ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Planning law reform / Local Govt structure &amp; funding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19897D3-C456-4285-ACD4-9D784518ED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4227934"/>
            <a:ext cx="1724327" cy="784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3299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2000">
              <a:srgbClr val="F68026"/>
            </a:gs>
            <a:gs pos="100000">
              <a:schemeClr val="accent6">
                <a:lumMod val="6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6A21E6-9FE1-49F6-818F-3AC1C336D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40471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en-NZ" b="1" dirty="0">
                <a:solidFill>
                  <a:schemeClr val="bg1"/>
                </a:solidFill>
              </a:rPr>
              <a:t>Procurement, Pipeline &amp; Productivity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DF99CC-43A8-4632-9B6F-31497C8A73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00150"/>
            <a:ext cx="4330824" cy="3603847"/>
          </a:xfrm>
        </p:spPr>
        <p:txBody>
          <a:bodyPr/>
          <a:lstStyle/>
          <a:p>
            <a:r>
              <a:rPr lang="en-NZ" dirty="0">
                <a:solidFill>
                  <a:schemeClr val="bg1"/>
                </a:solidFill>
              </a:rPr>
              <a:t>East West Link?</a:t>
            </a:r>
          </a:p>
          <a:p>
            <a:r>
              <a:rPr lang="en-NZ" dirty="0">
                <a:solidFill>
                  <a:schemeClr val="bg1"/>
                </a:solidFill>
              </a:rPr>
              <a:t>CRL delay</a:t>
            </a:r>
          </a:p>
          <a:p>
            <a:r>
              <a:rPr lang="en-NZ" dirty="0">
                <a:solidFill>
                  <a:schemeClr val="bg1"/>
                </a:solidFill>
              </a:rPr>
              <a:t>Central Interceptor</a:t>
            </a:r>
          </a:p>
          <a:p>
            <a:r>
              <a:rPr lang="en-NZ" dirty="0">
                <a:solidFill>
                  <a:schemeClr val="bg1"/>
                </a:solidFill>
              </a:rPr>
              <a:t>Light rail timeline?</a:t>
            </a:r>
          </a:p>
          <a:p>
            <a:r>
              <a:rPr lang="en-NZ" dirty="0">
                <a:solidFill>
                  <a:schemeClr val="bg1"/>
                </a:solidFill>
              </a:rPr>
              <a:t>Infrastructure for Housing?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BB640F-8206-4C49-A17D-B9FB6A44A7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4227934"/>
            <a:ext cx="1724327" cy="78484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2FAFB0D-3533-4EB5-A581-F15E93495C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200150"/>
            <a:ext cx="4572000" cy="2960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7785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B3AEADC-4EF7-4CBE-BAB3-3B52F345D5F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83" r="61" b="-1"/>
          <a:stretch/>
        </p:blipFill>
        <p:spPr>
          <a:xfrm>
            <a:off x="20" y="10"/>
            <a:ext cx="9143980" cy="5143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2284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0399515C-ABC2-46E2-BAFC-D24BE266EF2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597"/>
          <a:stretch/>
        </p:blipFill>
        <p:spPr>
          <a:xfrm>
            <a:off x="20" y="10"/>
            <a:ext cx="9143980" cy="51434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FA54D0C-817D-4DE2-BFB7-2666314102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4227934"/>
            <a:ext cx="1724327" cy="784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8316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D72F160A-134A-4485-973F-879FB32F7EA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7111"/>
          <a:stretch/>
        </p:blipFill>
        <p:spPr>
          <a:xfrm>
            <a:off x="20" y="10"/>
            <a:ext cx="9143980" cy="514349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B0F1923-7E12-4344-9E60-76B7F5D7A2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4227934"/>
            <a:ext cx="1724327" cy="784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5430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E504A60B-3E08-4196-94F8-B61A5A3AF9D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111"/>
          <a:stretch/>
        </p:blipFill>
        <p:spPr>
          <a:xfrm>
            <a:off x="20" y="10"/>
            <a:ext cx="9143980" cy="51434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284AA52-DADF-4864-82C3-A0889D2439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4322427"/>
            <a:ext cx="1724327" cy="784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3393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FF5F802-A363-47C4-8C1C-04083B7CA0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227" y="-7144"/>
            <a:ext cx="6788077" cy="515064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ABD7B4F-0AB1-4976-AE12-BDF7BD949A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6512" y="-6531"/>
            <a:ext cx="624243" cy="516403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42931E5-5D17-47F8-9663-EA1FE45EB4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01610" y="-7144"/>
            <a:ext cx="1842390" cy="517526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ACEDFD8-52F1-49B4-B9FE-941580B4358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4227934"/>
            <a:ext cx="1724327" cy="784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3982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frastructure New Zealand Powerpoint Template Widescreen.pptx [Read-Only]" id="{87E3230A-94A5-4467-AA3B-0A18227188E9}" vid="{2844A13A-DB1A-4EBE-8958-DBDA83B55EC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All Colours Widescreen Infrastructure New Zealand Powerpoint Template </Template>
  <TotalTime>144</TotalTime>
  <Words>116</Words>
  <Application>Microsoft Office PowerPoint</Application>
  <PresentationFormat>On-screen Show (16:9)</PresentationFormat>
  <Paragraphs>46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PowerPoint Presentation</vt:lpstr>
      <vt:lpstr>Our  Members</vt:lpstr>
      <vt:lpstr>Infrastructure Priorities</vt:lpstr>
      <vt:lpstr>Procurement, Pipeline &amp; Productivity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 Connected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Stephen Selwood</dc:creator>
  <cp:lastModifiedBy>Stephen Selwood</cp:lastModifiedBy>
  <cp:revision>6</cp:revision>
  <dcterms:created xsi:type="dcterms:W3CDTF">2017-11-21T04:02:45Z</dcterms:created>
  <dcterms:modified xsi:type="dcterms:W3CDTF">2017-11-22T20:45:04Z</dcterms:modified>
</cp:coreProperties>
</file>