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2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DB3DA-0C49-469A-B96E-9713816C89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3E55BB-8378-46DF-854A-B205721ED2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8B9B4-1F97-400D-9D66-591DDEA7B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D22C-8E10-4B51-A738-CF2C5D2CC115}" type="datetimeFigureOut">
              <a:rPr lang="en-NZ" smtClean="0"/>
              <a:t>25/10/2017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D6849B-CB3E-4B31-A57A-1A79AC519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30C9C-CF18-46E5-B7E0-DBBD565FA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3F193-33EC-4F26-A5C2-4BD6E0BAD725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18123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D8A08-7452-4099-B557-63BF4A151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58B623-C8E8-4DE5-B1D3-05FB68098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A84A80-BBFC-450B-9618-6463273DC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D22C-8E10-4B51-A738-CF2C5D2CC115}" type="datetimeFigureOut">
              <a:rPr lang="en-NZ" smtClean="0"/>
              <a:t>25/10/2017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32F2C-B0BC-4180-8E3E-1883AF181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211E47-BB24-40B0-A2F4-1F91A8FC4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3F193-33EC-4F26-A5C2-4BD6E0BAD725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4424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1BA606C-9D5C-4084-B6D3-93D7036255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054F55-84F6-43FB-98F0-5AC69C51B2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090E8A-6CB5-4875-B27B-70C9E616D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D22C-8E10-4B51-A738-CF2C5D2CC115}" type="datetimeFigureOut">
              <a:rPr lang="en-NZ" smtClean="0"/>
              <a:t>25/10/2017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3C1952-26C7-4CF8-95F7-991581BB3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42ED0-6EA3-443A-B74B-844E0D186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3F193-33EC-4F26-A5C2-4BD6E0BAD725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8301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B78D1-99B1-40A8-9BE5-2029A30B2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58D617-BA1D-4977-A238-3071992FD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59212C-9FE2-4CE1-93C4-291B7EFB6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D22C-8E10-4B51-A738-CF2C5D2CC115}" type="datetimeFigureOut">
              <a:rPr lang="en-NZ" smtClean="0"/>
              <a:t>25/10/2017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D88553-2D7F-47FE-8E68-25F7C8B5F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012760-B065-44A7-9EBB-7B4A5EFF7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3F193-33EC-4F26-A5C2-4BD6E0BAD725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51904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E3B06-8C8F-4886-B351-DB9D7EFEB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31CE71-F959-4A8F-836C-7E9AF96AD3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91B28-8C7E-4C8A-8F8F-26E8E4C4A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D22C-8E10-4B51-A738-CF2C5D2CC115}" type="datetimeFigureOut">
              <a:rPr lang="en-NZ" smtClean="0"/>
              <a:t>25/10/2017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A7FA18-16B7-4015-95F0-FEEA31088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892B00-92C6-4178-93BB-467A6D583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3F193-33EC-4F26-A5C2-4BD6E0BAD725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50070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7CEB14-8EFC-410E-9D44-3DBB458C9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B63FF2-19D1-46BB-BC59-F597A7D166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84CA4C-FBF6-4B8E-8E49-F39688298F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8D454A-C4FC-40D2-800B-1BECF4CB9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D22C-8E10-4B51-A738-CF2C5D2CC115}" type="datetimeFigureOut">
              <a:rPr lang="en-NZ" smtClean="0"/>
              <a:t>25/10/2017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9EA4CF-BD18-44F8-B82E-2E79F281C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8CCF9B-B1C4-45B7-B4F5-E5DB389BA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3F193-33EC-4F26-A5C2-4BD6E0BAD725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00308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06E3A-5BDB-4051-B4AF-B23F29DA7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CC85F6-0750-43F6-B030-5C5B9277E8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C2E669-5146-4C76-9153-7257ECD01D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FD38FC-8BAD-40B1-B174-29C92DA74C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63E244-D68A-4EF8-89B2-00DCE509EE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7651CD-1D09-4F98-8CDE-A8BAC3CBD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D22C-8E10-4B51-A738-CF2C5D2CC115}" type="datetimeFigureOut">
              <a:rPr lang="en-NZ" smtClean="0"/>
              <a:t>25/10/2017</a:t>
            </a:fld>
            <a:endParaRPr lang="en-N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87EEAFE-3F2E-40CE-A179-85E71204E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B5A413-BBE4-4287-ADC4-29388D0C3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3F193-33EC-4F26-A5C2-4BD6E0BAD725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96862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55014-AB94-4FEB-AB3F-0BBEED496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57B833-4C6C-48CB-A909-765549790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D22C-8E10-4B51-A738-CF2C5D2CC115}" type="datetimeFigureOut">
              <a:rPr lang="en-NZ" smtClean="0"/>
              <a:t>25/10/2017</a:t>
            </a:fld>
            <a:endParaRPr lang="en-N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7E53CA-A332-498B-92F7-41C99E6BD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E1A712-9424-4C3C-8E02-B7D891079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3F193-33EC-4F26-A5C2-4BD6E0BAD725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94868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386CDA-6C29-4436-A8B0-CF2453338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D22C-8E10-4B51-A738-CF2C5D2CC115}" type="datetimeFigureOut">
              <a:rPr lang="en-NZ" smtClean="0"/>
              <a:t>25/10/2017</a:t>
            </a:fld>
            <a:endParaRPr lang="en-N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023A0B-299B-4780-BE3A-CE481AB99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307842-A5B7-47BF-9EFA-066A1C008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3F193-33EC-4F26-A5C2-4BD6E0BAD725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72205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7A27C-588D-44E9-8A5C-447EEBD31A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B61353-8DD6-4000-B263-FC4ABFD3C0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49F9A-2284-4BF5-988D-2A31989A6B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A9AE36-7A74-41AD-A0AB-BAC023934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D22C-8E10-4B51-A738-CF2C5D2CC115}" type="datetimeFigureOut">
              <a:rPr lang="en-NZ" smtClean="0"/>
              <a:t>25/10/2017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D88A14-8B45-4495-AEEE-B85936B37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B2DA33-D093-42C1-8BB3-DAC85DF38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3F193-33EC-4F26-A5C2-4BD6E0BAD725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49318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FB2A9-83A2-4D1C-9F2F-90D323991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3F2674-B2B4-4539-BA53-95D41CDF0C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F5F45B-53ED-4303-B2CD-8EFB71F3B3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49CA14-4FBA-4DCD-8782-556C2E4E3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D22C-8E10-4B51-A738-CF2C5D2CC115}" type="datetimeFigureOut">
              <a:rPr lang="en-NZ" smtClean="0"/>
              <a:t>25/10/2017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2C8FA7-2FEC-42DC-A67B-AEB2ECBD3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59522F-BB9B-4A18-9944-AF0DA6B07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3F193-33EC-4F26-A5C2-4BD6E0BAD725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31480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9D3ABE-A303-4145-AE20-59C1E72E1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59E9F5-7177-415B-9C7B-1792FF2443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736BCB-CB33-4120-BBEC-CD3DC51D58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AD22C-8E10-4B51-A738-CF2C5D2CC115}" type="datetimeFigureOut">
              <a:rPr lang="en-NZ" smtClean="0"/>
              <a:t>25/10/2017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DC5B4D-8110-4E62-91A4-9BA93E2F2E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AF9027-E564-46FB-A74F-1F8F397DFE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3F193-33EC-4F26-A5C2-4BD6E0BAD725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55378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75D9918-B8AD-4A28-A01D-C08CD0E28F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-1016"/>
            <a:ext cx="12190194" cy="685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743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49B0500-A632-4D62-BCEF-051D80D59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691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06A775C-1DC8-4646-9A53-55B08DBBDB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6404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EE0F79-C3B0-470B-B70B-ABEA7CCCE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4786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3D9904-3983-4350-988D-DAEAB1BD4F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8241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24AD0D-FD0F-481E-90EE-D5EADD384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0"/>
            <a:ext cx="12190194" cy="685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257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1A4609-F522-461F-BDDB-9B2363CDE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688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F9435F-34B2-487D-A2EE-A6EDEC0CF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4969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5EE9AF-E0F7-49C6-A0BF-F43B685CA4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0"/>
            <a:ext cx="12190194" cy="685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7189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5E2E46-BF5A-4D3C-99EF-DC05C3D8FF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0"/>
            <a:ext cx="12190194" cy="685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614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CEA8DF4-DA70-4299-AD29-55DBEBA7AE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-1016"/>
            <a:ext cx="12190194" cy="685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025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D1291F-71C1-4290-9CF9-F896CFBD2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803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8E90FE4-AE15-4EB0-AEBE-F9FB0628CF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953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7F2B2A7-B11B-477A-A281-F2C69B12A0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039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532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2C4777-A37E-4E57-98A4-306E2EACA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008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BD4BEA-EC03-441A-A45C-993D872C4F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509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75B70E2-06CF-4EC7-A251-8D58161BC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152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85046A-BDFA-4BB5-AF04-02BE87307F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02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631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0</Words>
  <Application>Microsoft Office PowerPoint</Application>
  <PresentationFormat>Widescreen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Luke</dc:creator>
  <cp:lastModifiedBy>NZCID AZUS</cp:lastModifiedBy>
  <cp:revision>4</cp:revision>
  <dcterms:created xsi:type="dcterms:W3CDTF">2017-10-24T00:42:31Z</dcterms:created>
  <dcterms:modified xsi:type="dcterms:W3CDTF">2017-10-24T22:47:07Z</dcterms:modified>
</cp:coreProperties>
</file>