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0"/>
  </p:notesMasterIdLst>
  <p:sldIdLst>
    <p:sldId id="256" r:id="rId2"/>
    <p:sldId id="258" r:id="rId3"/>
    <p:sldId id="273" r:id="rId4"/>
    <p:sldId id="272" r:id="rId5"/>
    <p:sldId id="274" r:id="rId6"/>
    <p:sldId id="275" r:id="rId7"/>
    <p:sldId id="270" r:id="rId8"/>
    <p:sldId id="264" r:id="rId9"/>
  </p:sldIdLst>
  <p:sldSz cx="12192000" cy="6858000"/>
  <p:notesSz cx="7315200" cy="9601200"/>
  <p:embeddedFontLst>
    <p:embeddedFont>
      <p:font typeface="Univers for KPMG" panose="020B0603020202020204" pitchFamily="34" charset="0"/>
      <p:regular r:id="rId11"/>
      <p:bold r:id="rId12"/>
      <p:italic r:id="rId13"/>
      <p:boldItalic r:id="rId14"/>
    </p:embeddedFont>
    <p:embeddedFont>
      <p:font typeface="Calibri" panose="020F0502020204030204" pitchFamily="34" charset="0"/>
      <p:regular r:id="rId15"/>
      <p:bold r:id="rId16"/>
      <p:italic r:id="rId17"/>
      <p:boldItalic r:id="rId18"/>
    </p:embeddedFont>
    <p:embeddedFont>
      <p:font typeface="KPMG Extralight" panose="020B0303030202040204" pitchFamily="34" charset="0"/>
      <p:regular r:id="rId19"/>
      <p:italic r:id="rId20"/>
    </p:embeddedFont>
  </p:embeddedFontLst>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204B"/>
    <a:srgbClr val="F68D2E"/>
    <a:srgbClr val="EAAA00"/>
    <a:srgbClr val="43B02A"/>
    <a:srgbClr val="009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9" autoAdjust="0"/>
    <p:restoredTop sz="82969" autoAdjust="0"/>
  </p:normalViewPr>
  <p:slideViewPr>
    <p:cSldViewPr snapToGrid="0" showGuides="1">
      <p:cViewPr>
        <p:scale>
          <a:sx n="93" d="100"/>
          <a:sy n="93" d="100"/>
        </p:scale>
        <p:origin x="564" y="7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viewProps" Target="viewProp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C6B6ADCC-00DD-458F-A0E9-DB2A1710BD60}" type="datetimeFigureOut">
              <a:rPr lang="en-US" smtClean="0"/>
              <a:t>10/18/2017</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374B3EB5-531C-4473-B99C-FADAC15CF1B2}" type="slidenum">
              <a:rPr lang="en-US" smtClean="0"/>
              <a:t>‹#›</a:t>
            </a:fld>
            <a:endParaRPr lang="en-US"/>
          </a:p>
        </p:txBody>
      </p:sp>
    </p:spTree>
    <p:extLst>
      <p:ext uri="{BB962C8B-B14F-4D97-AF65-F5344CB8AC3E}">
        <p14:creationId xmlns:p14="http://schemas.microsoft.com/office/powerpoint/2010/main" val="2135335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4B3EB5-531C-4473-B99C-FADAC15CF1B2}" type="slidenum">
              <a:rPr lang="en-US" smtClean="0"/>
              <a:t>1</a:t>
            </a:fld>
            <a:endParaRPr lang="en-US"/>
          </a:p>
        </p:txBody>
      </p:sp>
    </p:spTree>
    <p:extLst>
      <p:ext uri="{BB962C8B-B14F-4D97-AF65-F5344CB8AC3E}">
        <p14:creationId xmlns:p14="http://schemas.microsoft.com/office/powerpoint/2010/main" val="3822790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4B3EB5-531C-4473-B99C-FADAC15CF1B2}" type="slidenum">
              <a:rPr lang="en-US" smtClean="0"/>
              <a:t>2</a:t>
            </a:fld>
            <a:endParaRPr lang="en-US"/>
          </a:p>
        </p:txBody>
      </p:sp>
    </p:spTree>
    <p:extLst>
      <p:ext uri="{BB962C8B-B14F-4D97-AF65-F5344CB8AC3E}">
        <p14:creationId xmlns:p14="http://schemas.microsoft.com/office/powerpoint/2010/main" val="124163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4B3EB5-531C-4473-B99C-FADAC15CF1B2}" type="slidenum">
              <a:rPr lang="en-US" smtClean="0"/>
              <a:t>3</a:t>
            </a:fld>
            <a:endParaRPr lang="en-US"/>
          </a:p>
        </p:txBody>
      </p:sp>
    </p:spTree>
    <p:extLst>
      <p:ext uri="{BB962C8B-B14F-4D97-AF65-F5344CB8AC3E}">
        <p14:creationId xmlns:p14="http://schemas.microsoft.com/office/powerpoint/2010/main" val="131856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4B3EB5-531C-4473-B99C-FADAC15CF1B2}" type="slidenum">
              <a:rPr lang="en-US" smtClean="0"/>
              <a:t>4</a:t>
            </a:fld>
            <a:endParaRPr lang="en-US"/>
          </a:p>
        </p:txBody>
      </p:sp>
    </p:spTree>
    <p:extLst>
      <p:ext uri="{BB962C8B-B14F-4D97-AF65-F5344CB8AC3E}">
        <p14:creationId xmlns:p14="http://schemas.microsoft.com/office/powerpoint/2010/main" val="667056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4B3EB5-531C-4473-B99C-FADAC15CF1B2}" type="slidenum">
              <a:rPr lang="en-US" smtClean="0"/>
              <a:t>5</a:t>
            </a:fld>
            <a:endParaRPr lang="en-US"/>
          </a:p>
        </p:txBody>
      </p:sp>
    </p:spTree>
    <p:extLst>
      <p:ext uri="{BB962C8B-B14F-4D97-AF65-F5344CB8AC3E}">
        <p14:creationId xmlns:p14="http://schemas.microsoft.com/office/powerpoint/2010/main" val="2251282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4B3EB5-531C-4473-B99C-FADAC15CF1B2}" type="slidenum">
              <a:rPr lang="en-US" smtClean="0"/>
              <a:t>6</a:t>
            </a:fld>
            <a:endParaRPr lang="en-US"/>
          </a:p>
        </p:txBody>
      </p:sp>
    </p:spTree>
    <p:extLst>
      <p:ext uri="{BB962C8B-B14F-4D97-AF65-F5344CB8AC3E}">
        <p14:creationId xmlns:p14="http://schemas.microsoft.com/office/powerpoint/2010/main" val="2574984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4B3EB5-531C-4473-B99C-FADAC15CF1B2}" type="slidenum">
              <a:rPr lang="en-US" smtClean="0"/>
              <a:t>7</a:t>
            </a:fld>
            <a:endParaRPr lang="en-US"/>
          </a:p>
        </p:txBody>
      </p:sp>
    </p:spTree>
    <p:extLst>
      <p:ext uri="{BB962C8B-B14F-4D97-AF65-F5344CB8AC3E}">
        <p14:creationId xmlns:p14="http://schemas.microsoft.com/office/powerpoint/2010/main" val="3179355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4B3EB5-531C-4473-B99C-FADAC15CF1B2}" type="slidenum">
              <a:rPr lang="en-US" smtClean="0"/>
              <a:t>8</a:t>
            </a:fld>
            <a:endParaRPr lang="en-US"/>
          </a:p>
        </p:txBody>
      </p:sp>
    </p:spTree>
    <p:extLst>
      <p:ext uri="{BB962C8B-B14F-4D97-AF65-F5344CB8AC3E}">
        <p14:creationId xmlns:p14="http://schemas.microsoft.com/office/powerpoint/2010/main" val="16779420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2.jp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vmlDrawing" Target="../drawings/vmlDrawing5.v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vmlDrawing" Target="../drawings/vmlDrawing6.v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vmlDrawing" Target="../drawings/vmlDrawing7.vml"/><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vmlDrawing" Target="../drawings/vmlDrawing8.vml"/><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kpmg.com/socialmedi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image" Target="../media/image2.jpg"/><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TLE SLIDE 1 - Right light vertical image">
    <p:spTree>
      <p:nvGrpSpPr>
        <p:cNvPr id="1" name=""/>
        <p:cNvGrpSpPr/>
        <p:nvPr/>
      </p:nvGrpSpPr>
      <p:grpSpPr>
        <a:xfrm>
          <a:off x="0" y="0"/>
          <a:ext cx="0" cy="0"/>
          <a:chOff x="0" y="0"/>
          <a:chExt cx="0" cy="0"/>
        </a:xfrm>
      </p:grpSpPr>
      <p:graphicFrame>
        <p:nvGraphicFramePr>
          <p:cNvPr id="3" name="Objet 2" hidden="1"/>
          <p:cNvGraphicFramePr>
            <a:graphicFrameLocks noChangeAspect="1"/>
          </p:cNvGraphicFramePr>
          <p:nvPr userDrawn="1">
            <p:custDataLst>
              <p:tags r:id="rId2"/>
            </p:custDataLst>
            <p:extLst>
              <p:ext uri="{D42A27DB-BD31-4B8C-83A1-F6EECF244321}">
                <p14:modId xmlns:p14="http://schemas.microsoft.com/office/powerpoint/2010/main" val="75122011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84" name="Diapositive think-cell" r:id="rId4" imgW="270" imgH="270" progId="TCLayout.ActiveDocument.1">
                  <p:embed/>
                </p:oleObj>
              </mc:Choice>
              <mc:Fallback>
                <p:oleObj name="Diapositive think-cell"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4" name="Imag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
        <p:nvSpPr>
          <p:cNvPr id="8" name="Title 1"/>
          <p:cNvSpPr>
            <a:spLocks noGrp="1"/>
          </p:cNvSpPr>
          <p:nvPr>
            <p:ph type="ctrTitle" hasCustomPrompt="1"/>
          </p:nvPr>
        </p:nvSpPr>
        <p:spPr>
          <a:xfrm>
            <a:off x="980826" y="1435300"/>
            <a:ext cx="6581117" cy="3510000"/>
          </a:xfrm>
        </p:spPr>
        <p:txBody>
          <a:bodyPr anchor="t" anchorCtr="0"/>
          <a:lstStyle>
            <a:lvl1pPr algn="l">
              <a:defRPr sz="11000" baseline="0">
                <a:solidFill>
                  <a:schemeClr val="tx2"/>
                </a:solidFill>
              </a:defRPr>
            </a:lvl1pPr>
          </a:lstStyle>
          <a:p>
            <a:r>
              <a:rPr lang="en-GB" dirty="0" smtClean="0"/>
              <a:t>Title slide 1</a:t>
            </a:r>
            <a:br>
              <a:rPr lang="en-GB" dirty="0" smtClean="0"/>
            </a:br>
            <a:r>
              <a:rPr lang="en-GB" dirty="0" smtClean="0"/>
              <a:t>light right vertical image</a:t>
            </a:r>
            <a:endParaRPr lang="en-US" dirty="0"/>
          </a:p>
        </p:txBody>
      </p:sp>
      <p:sp>
        <p:nvSpPr>
          <p:cNvPr id="6" name="Text Placeholder 3"/>
          <p:cNvSpPr>
            <a:spLocks noGrp="1"/>
          </p:cNvSpPr>
          <p:nvPr>
            <p:ph type="body" sz="quarter" idx="11"/>
          </p:nvPr>
        </p:nvSpPr>
        <p:spPr>
          <a:xfrm>
            <a:off x="1020425" y="5390900"/>
            <a:ext cx="6541518" cy="216000"/>
          </a:xfrm>
        </p:spPr>
        <p:txBody>
          <a:bodyPr/>
          <a:lstStyle>
            <a:lvl1pPr>
              <a:defRPr sz="1100">
                <a:solidFill>
                  <a:schemeClr val="tx2"/>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
        <p:nvSpPr>
          <p:cNvPr id="10" name="Freeform 19"/>
          <p:cNvSpPr>
            <a:spLocks noChangeAspect="1" noEditPoints="1"/>
          </p:cNvSpPr>
          <p:nvPr userDrawn="1"/>
        </p:nvSpPr>
        <p:spPr bwMode="auto">
          <a:xfrm>
            <a:off x="1000126"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34614457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MAGE OR CHAR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Chart Placeholder 4"/>
          <p:cNvSpPr>
            <a:spLocks noGrp="1"/>
          </p:cNvSpPr>
          <p:nvPr>
            <p:ph type="chart" sz="quarter" idx="13"/>
          </p:nvPr>
        </p:nvSpPr>
        <p:spPr>
          <a:xfrm>
            <a:off x="6220800" y="1330126"/>
            <a:ext cx="4968000" cy="4546800"/>
          </a:xfrm>
        </p:spPr>
        <p:txBody>
          <a:bodyPr anchor="ctr"/>
          <a:lstStyle>
            <a:lvl1pPr algn="ctr">
              <a:defRPr/>
            </a:lvl1pPr>
          </a:lstStyle>
          <a:p>
            <a:r>
              <a:rPr lang="en-US" smtClean="0"/>
              <a:t>Click icon to add chart</a:t>
            </a:r>
            <a:endParaRPr lang="en-GB" dirty="0" smtClean="0"/>
          </a:p>
        </p:txBody>
      </p:sp>
    </p:spTree>
    <p:extLst>
      <p:ext uri="{BB962C8B-B14F-4D97-AF65-F5344CB8AC3E}">
        <p14:creationId xmlns:p14="http://schemas.microsoft.com/office/powerpoint/2010/main" val="1468853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CHART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5" name="Chart Placeholder 4"/>
          <p:cNvSpPr>
            <a:spLocks noGrp="1"/>
          </p:cNvSpPr>
          <p:nvPr>
            <p:ph type="chart" sz="quarter" idx="11"/>
          </p:nvPr>
        </p:nvSpPr>
        <p:spPr>
          <a:xfrm>
            <a:off x="6220800" y="1330126"/>
            <a:ext cx="4968000" cy="4546800"/>
          </a:xfrm>
        </p:spPr>
        <p:txBody>
          <a:bodyPr anchor="ctr"/>
          <a:lstStyle>
            <a:lvl1pPr algn="ctr">
              <a:defRPr/>
            </a:lvl1pPr>
          </a:lstStyle>
          <a:p>
            <a:r>
              <a:rPr lang="en-US" smtClean="0"/>
              <a:t>Click icon to add chart</a:t>
            </a:r>
            <a:endParaRPr lang="en-GB" dirty="0" smtClean="0"/>
          </a:p>
        </p:txBody>
      </p:sp>
      <p:sp>
        <p:nvSpPr>
          <p:cNvPr id="6" name="Chart Placeholder 4"/>
          <p:cNvSpPr>
            <a:spLocks noGrp="1"/>
          </p:cNvSpPr>
          <p:nvPr>
            <p:ph type="chart" sz="quarter" idx="12"/>
          </p:nvPr>
        </p:nvSpPr>
        <p:spPr>
          <a:xfrm>
            <a:off x="1003200" y="1330126"/>
            <a:ext cx="4968000" cy="4546800"/>
          </a:xfrm>
        </p:spPr>
        <p:txBody>
          <a:bodyPr anchor="ctr"/>
          <a:lstStyle>
            <a:lvl1pPr algn="ctr">
              <a:defRPr/>
            </a:lvl1pPr>
          </a:lstStyle>
          <a:p>
            <a:r>
              <a:rPr lang="en-US" smtClean="0"/>
              <a:t>Click icon to add chart</a:t>
            </a:r>
            <a:endParaRPr lang="en-GB" dirty="0" smtClean="0"/>
          </a:p>
        </p:txBody>
      </p:sp>
    </p:spTree>
    <p:extLst>
      <p:ext uri="{BB962C8B-B14F-4D97-AF65-F5344CB8AC3E}">
        <p14:creationId xmlns:p14="http://schemas.microsoft.com/office/powerpoint/2010/main" val="2290827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COLUMN CHART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3742126"/>
            <a:ext cx="10195200" cy="213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Chart Placeholder 4"/>
          <p:cNvSpPr>
            <a:spLocks noGrp="1"/>
          </p:cNvSpPr>
          <p:nvPr>
            <p:ph type="chart" sz="quarter" idx="11"/>
          </p:nvPr>
        </p:nvSpPr>
        <p:spPr>
          <a:xfrm>
            <a:off x="1003200" y="1331360"/>
            <a:ext cx="10195200" cy="2135740"/>
          </a:xfrm>
        </p:spPr>
        <p:txBody>
          <a:bodyPr anchor="ctr"/>
          <a:lstStyle>
            <a:lvl1pPr algn="ctr">
              <a:defRPr/>
            </a:lvl1pPr>
          </a:lstStyle>
          <a:p>
            <a:r>
              <a:rPr lang="en-US" smtClean="0"/>
              <a:t>Click icon to add chart</a:t>
            </a:r>
            <a:endParaRPr lang="en-GB" dirty="0" smtClean="0"/>
          </a:p>
        </p:txBody>
      </p:sp>
    </p:spTree>
    <p:extLst>
      <p:ext uri="{BB962C8B-B14F-4D97-AF65-F5344CB8AC3E}">
        <p14:creationId xmlns:p14="http://schemas.microsoft.com/office/powerpoint/2010/main" val="7786615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 CHART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5" name="Chart Placeholder 4"/>
          <p:cNvSpPr>
            <a:spLocks noGrp="1"/>
          </p:cNvSpPr>
          <p:nvPr>
            <p:ph type="chart" sz="quarter" idx="11"/>
          </p:nvPr>
        </p:nvSpPr>
        <p:spPr>
          <a:xfrm>
            <a:off x="4550400" y="1331360"/>
            <a:ext cx="3139200" cy="2134800"/>
          </a:xfrm>
        </p:spPr>
        <p:txBody>
          <a:bodyPr anchor="ctr"/>
          <a:lstStyle>
            <a:lvl1pPr algn="ctr">
              <a:defRPr/>
            </a:lvl1pPr>
          </a:lstStyle>
          <a:p>
            <a:r>
              <a:rPr lang="en-US" smtClean="0"/>
              <a:t>Click icon to add chart</a:t>
            </a:r>
            <a:endParaRPr lang="en-GB" dirty="0" smtClean="0"/>
          </a:p>
        </p:txBody>
      </p:sp>
      <p:sp>
        <p:nvSpPr>
          <p:cNvPr id="6" name="Chart Placeholder 4"/>
          <p:cNvSpPr>
            <a:spLocks noGrp="1"/>
          </p:cNvSpPr>
          <p:nvPr>
            <p:ph type="chart" sz="quarter" idx="12"/>
          </p:nvPr>
        </p:nvSpPr>
        <p:spPr>
          <a:xfrm>
            <a:off x="1003200" y="1331360"/>
            <a:ext cx="3187200" cy="2134800"/>
          </a:xfrm>
        </p:spPr>
        <p:txBody>
          <a:bodyPr anchor="ctr"/>
          <a:lstStyle>
            <a:lvl1pPr algn="ctr">
              <a:defRPr/>
            </a:lvl1pPr>
          </a:lstStyle>
          <a:p>
            <a:r>
              <a:rPr lang="en-US" smtClean="0"/>
              <a:t>Click icon to add chart</a:t>
            </a:r>
            <a:endParaRPr lang="en-GB" dirty="0" smtClean="0"/>
          </a:p>
        </p:txBody>
      </p:sp>
      <p:sp>
        <p:nvSpPr>
          <p:cNvPr id="7" name="Text Placeholder 8"/>
          <p:cNvSpPr>
            <a:spLocks noGrp="1"/>
          </p:cNvSpPr>
          <p:nvPr>
            <p:ph type="body" sz="quarter" idx="10"/>
          </p:nvPr>
        </p:nvSpPr>
        <p:spPr>
          <a:xfrm>
            <a:off x="1003200" y="3742126"/>
            <a:ext cx="3187200" cy="213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Chart Placeholder 4"/>
          <p:cNvSpPr>
            <a:spLocks noGrp="1"/>
          </p:cNvSpPr>
          <p:nvPr>
            <p:ph type="chart" sz="quarter" idx="13"/>
          </p:nvPr>
        </p:nvSpPr>
        <p:spPr>
          <a:xfrm>
            <a:off x="8049600" y="1331360"/>
            <a:ext cx="3139200" cy="2134800"/>
          </a:xfrm>
        </p:spPr>
        <p:txBody>
          <a:bodyPr anchor="ctr"/>
          <a:lstStyle>
            <a:lvl1pPr algn="ctr">
              <a:defRPr/>
            </a:lvl1pPr>
          </a:lstStyle>
          <a:p>
            <a:r>
              <a:rPr lang="en-US" smtClean="0"/>
              <a:t>Click icon to add chart</a:t>
            </a:r>
            <a:endParaRPr lang="en-GB" dirty="0" smtClean="0"/>
          </a:p>
        </p:txBody>
      </p:sp>
      <p:sp>
        <p:nvSpPr>
          <p:cNvPr id="9" name="Text Placeholder 8"/>
          <p:cNvSpPr>
            <a:spLocks noGrp="1"/>
          </p:cNvSpPr>
          <p:nvPr>
            <p:ph type="body" sz="quarter" idx="14"/>
          </p:nvPr>
        </p:nvSpPr>
        <p:spPr>
          <a:xfrm>
            <a:off x="4502400" y="3742126"/>
            <a:ext cx="3187200" cy="213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ext Placeholder 8"/>
          <p:cNvSpPr>
            <a:spLocks noGrp="1"/>
          </p:cNvSpPr>
          <p:nvPr>
            <p:ph type="body" sz="quarter" idx="15"/>
          </p:nvPr>
        </p:nvSpPr>
        <p:spPr>
          <a:xfrm>
            <a:off x="8001600" y="3742126"/>
            <a:ext cx="3187200" cy="213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4413369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4" name="Picture Placeholder 3"/>
          <p:cNvSpPr>
            <a:spLocks noGrp="1"/>
          </p:cNvSpPr>
          <p:nvPr>
            <p:ph type="pic" sz="quarter" idx="10"/>
          </p:nvPr>
        </p:nvSpPr>
        <p:spPr>
          <a:xfrm>
            <a:off x="1003200" y="1330126"/>
            <a:ext cx="10195200" cy="4546800"/>
          </a:xfrm>
        </p:spPr>
        <p:txBody>
          <a:bodyPr anchor="ctr"/>
          <a:lstStyle>
            <a:lvl1pPr algn="ctr">
              <a:defRPr/>
            </a:lvl1pPr>
          </a:lstStyle>
          <a:p>
            <a:r>
              <a:rPr lang="en-US" smtClean="0"/>
              <a:t>Click icon to add picture</a:t>
            </a:r>
            <a:endParaRPr lang="en-GB" dirty="0"/>
          </a:p>
        </p:txBody>
      </p:sp>
    </p:spTree>
    <p:extLst>
      <p:ext uri="{BB962C8B-B14F-4D97-AF65-F5344CB8AC3E}">
        <p14:creationId xmlns:p14="http://schemas.microsoft.com/office/powerpoint/2010/main" val="154668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FUL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
            <a:ext cx="12192000" cy="5876925"/>
          </a:xfrm>
        </p:spPr>
        <p:txBody>
          <a:bodyPr anchor="ctr"/>
          <a:lstStyle>
            <a:lvl1pPr algn="ctr">
              <a:defRPr/>
            </a:lvl1pPr>
          </a:lstStyle>
          <a:p>
            <a:r>
              <a:rPr lang="en-US" smtClean="0"/>
              <a:t>Click icon to add picture</a:t>
            </a:r>
            <a:endParaRPr lang="en-GB" dirty="0"/>
          </a:p>
        </p:txBody>
      </p:sp>
      <p:sp>
        <p:nvSpPr>
          <p:cNvPr id="6" name="Shape 8"/>
          <p:cNvSpPr txBox="1">
            <a:spLocks/>
          </p:cNvSpPr>
          <p:nvPr userDrawn="1"/>
        </p:nvSpPr>
        <p:spPr>
          <a:xfrm>
            <a:off x="10739438" y="6266997"/>
            <a:ext cx="449655"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US" sz="1000" smtClean="0">
                <a:solidFill>
                  <a:schemeClr val="tx2"/>
                </a:solidFill>
                <a:latin typeface="+mn-lt"/>
                <a:ea typeface="Arial"/>
                <a:cs typeface="Arial" panose="020B0604020202020204" pitchFamily="34" charset="0"/>
              </a:rPr>
              <a:pPr algn="r"/>
              <a:t>‹#›</a:t>
            </a:fld>
            <a:endParaRPr lang="en-US" sz="1000" dirty="0">
              <a:solidFill>
                <a:schemeClr val="tx2"/>
              </a:solidFill>
              <a:latin typeface="+mn-lt"/>
              <a:ea typeface="Arial"/>
              <a:cs typeface="Arial" panose="020B0604020202020204" pitchFamily="34" charset="0"/>
            </a:endParaRPr>
          </a:p>
        </p:txBody>
      </p:sp>
      <p:sp>
        <p:nvSpPr>
          <p:cNvPr id="7" name="TextBox 6"/>
          <p:cNvSpPr txBox="1"/>
          <p:nvPr userDrawn="1"/>
        </p:nvSpPr>
        <p:spPr>
          <a:xfrm>
            <a:off x="2234934" y="6266997"/>
            <a:ext cx="7756800" cy="370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smtClean="0">
                <a:solidFill>
                  <a:schemeClr val="bg1">
                    <a:lumMod val="65000"/>
                  </a:schemeClr>
                </a:solidFill>
                <a:latin typeface="+mn-lt"/>
                <a:ea typeface="+mn-ea"/>
                <a:cs typeface="+mn-cs"/>
              </a:rPr>
              <a:t>©KPMG 2016. Insert copyright information here. Imagnimus inciis sed maximus, acepedi psandi occum qui coribus et volumquia volo con pe quis ipsae con experfe raerovition pariorem fuga. Ita cores doluptae pro consed mi, ut et adi bea cus sum il magnita tiunteseque sae vel modi rem con errorpor sendiciendes et, optate est, sin non pro dolenda nimint ea doluptur sapernatius eum facernam adipit ex es inverferum eventio rempos inus exererum solutet la quia suntotatem explique mi, comnis es molut eic tem excestis et ellautes.</a:t>
            </a:r>
            <a:endParaRPr lang="en-GB" sz="600" kern="1200" noProof="0" dirty="0">
              <a:solidFill>
                <a:schemeClr val="bg1">
                  <a:lumMod val="65000"/>
                </a:schemeClr>
              </a:solidFill>
              <a:latin typeface="+mn-lt"/>
              <a:ea typeface="+mn-ea"/>
              <a:cs typeface="+mn-cs"/>
            </a:endParaRPr>
          </a:p>
        </p:txBody>
      </p:sp>
      <p:sp>
        <p:nvSpPr>
          <p:cNvPr id="9" name="Freeform 19"/>
          <p:cNvSpPr>
            <a:spLocks noEditPoints="1"/>
          </p:cNvSpPr>
          <p:nvPr userDrawn="1"/>
        </p:nvSpPr>
        <p:spPr bwMode="auto">
          <a:xfrm>
            <a:off x="1003201" y="6266997"/>
            <a:ext cx="484029" cy="19689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29006133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CESS FIVE COLUMN">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2172526"/>
            <a:ext cx="1876800" cy="3704400"/>
          </a:xfrm>
        </p:spPr>
        <p:txBody>
          <a:bodyPr/>
          <a:lstStyle>
            <a:lvl1pPr algn="l">
              <a:defRPr sz="1400"/>
            </a:lvl1pPr>
            <a:lvl2pPr algn="l">
              <a:defRPr sz="1400"/>
            </a:lvl2pPr>
            <a:lvl3pPr algn="l">
              <a:defRPr sz="1400"/>
            </a:lvl3pPr>
            <a:lvl4pPr algn="l">
              <a:defRPr sz="1400"/>
            </a:lvl4pPr>
            <a:lvl5pPr algn="l">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8"/>
          <p:cNvSpPr>
            <a:spLocks noGrp="1"/>
          </p:cNvSpPr>
          <p:nvPr>
            <p:ph type="body" sz="quarter" idx="11"/>
          </p:nvPr>
        </p:nvSpPr>
        <p:spPr>
          <a:xfrm>
            <a:off x="3080400" y="2172526"/>
            <a:ext cx="1876800" cy="3704400"/>
          </a:xfrm>
        </p:spPr>
        <p:txBody>
          <a:bodyPr/>
          <a:lstStyle>
            <a:lvl1pPr algn="l">
              <a:defRPr sz="1400"/>
            </a:lvl1pPr>
            <a:lvl2pPr algn="l">
              <a:defRPr sz="1400"/>
            </a:lvl2pPr>
            <a:lvl3pPr algn="l">
              <a:defRPr sz="1400"/>
            </a:lvl3pPr>
            <a:lvl4pPr algn="l">
              <a:defRPr sz="1400"/>
            </a:lvl4pPr>
            <a:lvl5pPr algn="l">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8"/>
          <p:cNvSpPr>
            <a:spLocks noGrp="1"/>
          </p:cNvSpPr>
          <p:nvPr>
            <p:ph type="body" sz="quarter" idx="12"/>
          </p:nvPr>
        </p:nvSpPr>
        <p:spPr>
          <a:xfrm>
            <a:off x="5157600" y="2172526"/>
            <a:ext cx="1876800" cy="3704400"/>
          </a:xfrm>
        </p:spPr>
        <p:txBody>
          <a:bodyPr/>
          <a:lstStyle>
            <a:lvl1pPr algn="l">
              <a:defRPr sz="1400"/>
            </a:lvl1pPr>
            <a:lvl2pPr algn="l">
              <a:defRPr sz="1400"/>
            </a:lvl2pPr>
            <a:lvl3pPr algn="l">
              <a:defRPr sz="1400"/>
            </a:lvl3pPr>
            <a:lvl4pPr algn="l">
              <a:defRPr sz="1400"/>
            </a:lvl4pPr>
            <a:lvl5pPr algn="l">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Text Placeholder 8"/>
          <p:cNvSpPr>
            <a:spLocks noGrp="1"/>
          </p:cNvSpPr>
          <p:nvPr>
            <p:ph type="body" sz="quarter" idx="13"/>
          </p:nvPr>
        </p:nvSpPr>
        <p:spPr>
          <a:xfrm>
            <a:off x="7234800" y="2172526"/>
            <a:ext cx="1876800" cy="3704400"/>
          </a:xfrm>
        </p:spPr>
        <p:txBody>
          <a:bodyPr/>
          <a:lstStyle>
            <a:lvl1pPr algn="l">
              <a:defRPr sz="1400"/>
            </a:lvl1pPr>
            <a:lvl2pPr algn="l">
              <a:defRPr sz="1400"/>
            </a:lvl2pPr>
            <a:lvl3pPr algn="l">
              <a:defRPr sz="1400"/>
            </a:lvl3pPr>
            <a:lvl4pPr algn="l">
              <a:defRPr sz="1400"/>
            </a:lvl4pPr>
            <a:lvl5pPr algn="l">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3" name="Text Placeholder 12"/>
          <p:cNvSpPr>
            <a:spLocks noGrp="1"/>
          </p:cNvSpPr>
          <p:nvPr>
            <p:ph type="body" sz="quarter" idx="14" hasCustomPrompt="1"/>
          </p:nvPr>
        </p:nvSpPr>
        <p:spPr>
          <a:xfrm>
            <a:off x="1003200" y="1322388"/>
            <a:ext cx="1876800" cy="604800"/>
          </a:xfrm>
          <a:prstGeom prst="homePlate">
            <a:avLst>
              <a:gd name="adj" fmla="val 31970"/>
            </a:avLst>
          </a:prstGeom>
          <a:solidFill>
            <a:schemeClr val="tx2"/>
          </a:solidFill>
        </p:spPr>
        <p:txBody>
          <a:bodyPr lIns="54000" tIns="54000" rIns="54000" bIns="54000" anchor="ctr"/>
          <a:lstStyle>
            <a:lvl1pPr algn="l">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smtClean="0"/>
              <a:t>Click to add text</a:t>
            </a:r>
            <a:endParaRPr lang="en-GB" dirty="0"/>
          </a:p>
        </p:txBody>
      </p:sp>
      <p:sp>
        <p:nvSpPr>
          <p:cNvPr id="15" name="Text Placeholder 12"/>
          <p:cNvSpPr>
            <a:spLocks noGrp="1"/>
          </p:cNvSpPr>
          <p:nvPr>
            <p:ph type="body" sz="quarter" idx="15" hasCustomPrompt="1"/>
          </p:nvPr>
        </p:nvSpPr>
        <p:spPr>
          <a:xfrm>
            <a:off x="3080400" y="1322388"/>
            <a:ext cx="1876800" cy="604800"/>
          </a:xfrm>
          <a:prstGeom prst="chevron">
            <a:avLst>
              <a:gd name="adj" fmla="val 31101"/>
            </a:avLst>
          </a:prstGeom>
          <a:solidFill>
            <a:schemeClr val="tx2"/>
          </a:solidFill>
        </p:spPr>
        <p:txBody>
          <a:bodyPr lIns="54000" tIns="54000" rIns="54000" bIns="54000" anchor="ctr"/>
          <a:lstStyle>
            <a:lvl1pPr algn="l">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smtClean="0"/>
              <a:t>Click to add text</a:t>
            </a:r>
            <a:endParaRPr lang="en-GB" dirty="0"/>
          </a:p>
        </p:txBody>
      </p:sp>
      <p:sp>
        <p:nvSpPr>
          <p:cNvPr id="16" name="Text Placeholder 12"/>
          <p:cNvSpPr>
            <a:spLocks noGrp="1"/>
          </p:cNvSpPr>
          <p:nvPr>
            <p:ph type="body" sz="quarter" idx="16" hasCustomPrompt="1"/>
          </p:nvPr>
        </p:nvSpPr>
        <p:spPr>
          <a:xfrm>
            <a:off x="5157600" y="1322388"/>
            <a:ext cx="1876800" cy="604800"/>
          </a:xfrm>
          <a:prstGeom prst="chevron">
            <a:avLst>
              <a:gd name="adj" fmla="val 31101"/>
            </a:avLst>
          </a:prstGeom>
          <a:solidFill>
            <a:schemeClr val="tx2"/>
          </a:solidFill>
        </p:spPr>
        <p:txBody>
          <a:bodyPr lIns="54000" tIns="54000" rIns="54000" bIns="54000" anchor="ctr"/>
          <a:lstStyle>
            <a:lvl1pPr algn="l">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smtClean="0"/>
              <a:t>Click to add text</a:t>
            </a:r>
            <a:endParaRPr lang="en-GB" dirty="0"/>
          </a:p>
        </p:txBody>
      </p:sp>
      <p:sp>
        <p:nvSpPr>
          <p:cNvPr id="17" name="Text Placeholder 12"/>
          <p:cNvSpPr>
            <a:spLocks noGrp="1"/>
          </p:cNvSpPr>
          <p:nvPr>
            <p:ph type="body" sz="quarter" idx="17" hasCustomPrompt="1"/>
          </p:nvPr>
        </p:nvSpPr>
        <p:spPr>
          <a:xfrm>
            <a:off x="7234800" y="1322388"/>
            <a:ext cx="1876800" cy="604800"/>
          </a:xfrm>
          <a:prstGeom prst="chevron">
            <a:avLst>
              <a:gd name="adj" fmla="val 31101"/>
            </a:avLst>
          </a:prstGeom>
          <a:solidFill>
            <a:schemeClr val="tx2"/>
          </a:solidFill>
        </p:spPr>
        <p:txBody>
          <a:bodyPr lIns="54000" tIns="54000" rIns="54000" bIns="54000" anchor="ctr"/>
          <a:lstStyle>
            <a:lvl1pPr algn="l">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smtClean="0"/>
              <a:t>Click to add text</a:t>
            </a:r>
            <a:endParaRPr lang="en-GB" dirty="0"/>
          </a:p>
        </p:txBody>
      </p:sp>
      <p:sp>
        <p:nvSpPr>
          <p:cNvPr id="11" name="Text Placeholder 12"/>
          <p:cNvSpPr>
            <a:spLocks noGrp="1"/>
          </p:cNvSpPr>
          <p:nvPr>
            <p:ph type="body" sz="quarter" idx="18" hasCustomPrompt="1"/>
          </p:nvPr>
        </p:nvSpPr>
        <p:spPr>
          <a:xfrm>
            <a:off x="9312000" y="1322388"/>
            <a:ext cx="1876800" cy="604800"/>
          </a:xfrm>
          <a:prstGeom prst="chevron">
            <a:avLst>
              <a:gd name="adj" fmla="val 31101"/>
            </a:avLst>
          </a:prstGeom>
          <a:solidFill>
            <a:schemeClr val="tx2"/>
          </a:solidFill>
        </p:spPr>
        <p:txBody>
          <a:bodyPr lIns="54000" tIns="54000" rIns="54000" bIns="54000" anchor="ctr"/>
          <a:lstStyle>
            <a:lvl1pPr algn="l">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smtClean="0"/>
              <a:t>Click to add text</a:t>
            </a:r>
            <a:endParaRPr lang="en-GB" dirty="0"/>
          </a:p>
        </p:txBody>
      </p:sp>
      <p:sp>
        <p:nvSpPr>
          <p:cNvPr id="12" name="Text Placeholder 8"/>
          <p:cNvSpPr>
            <a:spLocks noGrp="1"/>
          </p:cNvSpPr>
          <p:nvPr>
            <p:ph type="body" sz="quarter" idx="19"/>
          </p:nvPr>
        </p:nvSpPr>
        <p:spPr>
          <a:xfrm>
            <a:off x="9312000" y="2172526"/>
            <a:ext cx="1876800" cy="3704400"/>
          </a:xfrm>
        </p:spPr>
        <p:txBody>
          <a:bodyPr/>
          <a:lstStyle>
            <a:lvl1pPr algn="l">
              <a:defRPr sz="1400"/>
            </a:lvl1pPr>
            <a:lvl2pPr algn="l">
              <a:defRPr sz="1400"/>
            </a:lvl2pPr>
            <a:lvl3pPr algn="l">
              <a:defRPr sz="1400"/>
            </a:lvl3pPr>
            <a:lvl4pPr algn="l">
              <a:defRPr sz="1400"/>
            </a:lvl4pPr>
            <a:lvl5pPr algn="l">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775981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OCESS FOUR COLUMN">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2172526"/>
            <a:ext cx="2347200" cy="3704400"/>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8"/>
          <p:cNvSpPr>
            <a:spLocks noGrp="1"/>
          </p:cNvSpPr>
          <p:nvPr>
            <p:ph type="body" sz="quarter" idx="11"/>
          </p:nvPr>
        </p:nvSpPr>
        <p:spPr>
          <a:xfrm>
            <a:off x="3616000" y="2172526"/>
            <a:ext cx="2347200" cy="3704400"/>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8"/>
          <p:cNvSpPr>
            <a:spLocks noGrp="1"/>
          </p:cNvSpPr>
          <p:nvPr>
            <p:ph type="body" sz="quarter" idx="12"/>
          </p:nvPr>
        </p:nvSpPr>
        <p:spPr>
          <a:xfrm>
            <a:off x="6228800" y="2172526"/>
            <a:ext cx="2347200" cy="3704400"/>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Text Placeholder 8"/>
          <p:cNvSpPr>
            <a:spLocks noGrp="1"/>
          </p:cNvSpPr>
          <p:nvPr>
            <p:ph type="body" sz="quarter" idx="13"/>
          </p:nvPr>
        </p:nvSpPr>
        <p:spPr>
          <a:xfrm>
            <a:off x="8841600" y="2172526"/>
            <a:ext cx="2347200" cy="3704400"/>
          </a:xfrm>
        </p:spPr>
        <p:txBody>
          <a:bodyPr/>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3" name="Text Placeholder 12"/>
          <p:cNvSpPr>
            <a:spLocks noGrp="1"/>
          </p:cNvSpPr>
          <p:nvPr>
            <p:ph type="body" sz="quarter" idx="14" hasCustomPrompt="1"/>
          </p:nvPr>
        </p:nvSpPr>
        <p:spPr>
          <a:xfrm>
            <a:off x="994833" y="1322388"/>
            <a:ext cx="2347200" cy="604800"/>
          </a:xfrm>
          <a:prstGeom prst="homePlate">
            <a:avLst>
              <a:gd name="adj" fmla="val 31970"/>
            </a:avLst>
          </a:prstGeom>
          <a:solidFill>
            <a:schemeClr val="tx2"/>
          </a:solidFill>
        </p:spPr>
        <p:txBody>
          <a:bodyPr lIns="54000" tIns="54000" rIns="54000" bIns="54000" anchor="ctr"/>
          <a:lstStyle>
            <a:lvl1pPr algn="l">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smtClean="0"/>
              <a:t>Click to add text</a:t>
            </a:r>
            <a:endParaRPr lang="en-GB" dirty="0"/>
          </a:p>
        </p:txBody>
      </p:sp>
      <p:sp>
        <p:nvSpPr>
          <p:cNvPr id="15" name="Text Placeholder 12"/>
          <p:cNvSpPr>
            <a:spLocks noGrp="1"/>
          </p:cNvSpPr>
          <p:nvPr>
            <p:ph type="body" sz="quarter" idx="15" hasCustomPrompt="1"/>
          </p:nvPr>
        </p:nvSpPr>
        <p:spPr>
          <a:xfrm>
            <a:off x="3610422" y="1322388"/>
            <a:ext cx="2347200" cy="604800"/>
          </a:xfrm>
          <a:prstGeom prst="chevron">
            <a:avLst>
              <a:gd name="adj" fmla="val 31101"/>
            </a:avLst>
          </a:prstGeom>
          <a:solidFill>
            <a:schemeClr val="tx2"/>
          </a:solidFill>
        </p:spPr>
        <p:txBody>
          <a:bodyPr lIns="54000" tIns="54000" rIns="54000" bIns="54000" anchor="ctr"/>
          <a:lstStyle>
            <a:lvl1pPr algn="l">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smtClean="0"/>
              <a:t>Click to add text</a:t>
            </a:r>
            <a:endParaRPr lang="en-GB" dirty="0"/>
          </a:p>
        </p:txBody>
      </p:sp>
      <p:sp>
        <p:nvSpPr>
          <p:cNvPr id="16" name="Text Placeholder 12"/>
          <p:cNvSpPr>
            <a:spLocks noGrp="1"/>
          </p:cNvSpPr>
          <p:nvPr>
            <p:ph type="body" sz="quarter" idx="16" hasCustomPrompt="1"/>
          </p:nvPr>
        </p:nvSpPr>
        <p:spPr>
          <a:xfrm>
            <a:off x="6226011" y="1322388"/>
            <a:ext cx="2347200" cy="604800"/>
          </a:xfrm>
          <a:prstGeom prst="chevron">
            <a:avLst>
              <a:gd name="adj" fmla="val 31101"/>
            </a:avLst>
          </a:prstGeom>
          <a:solidFill>
            <a:schemeClr val="tx2"/>
          </a:solidFill>
        </p:spPr>
        <p:txBody>
          <a:bodyPr lIns="54000" tIns="54000" rIns="54000" bIns="54000" anchor="ctr"/>
          <a:lstStyle>
            <a:lvl1pPr algn="l">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smtClean="0"/>
              <a:t>Click to add text</a:t>
            </a:r>
            <a:endParaRPr lang="en-GB" dirty="0"/>
          </a:p>
        </p:txBody>
      </p:sp>
      <p:sp>
        <p:nvSpPr>
          <p:cNvPr id="17" name="Text Placeholder 12"/>
          <p:cNvSpPr>
            <a:spLocks noGrp="1"/>
          </p:cNvSpPr>
          <p:nvPr>
            <p:ph type="body" sz="quarter" idx="17" hasCustomPrompt="1"/>
          </p:nvPr>
        </p:nvSpPr>
        <p:spPr>
          <a:xfrm>
            <a:off x="8841600" y="1322388"/>
            <a:ext cx="2347200" cy="604800"/>
          </a:xfrm>
          <a:prstGeom prst="chevron">
            <a:avLst>
              <a:gd name="adj" fmla="val 31101"/>
            </a:avLst>
          </a:prstGeom>
          <a:solidFill>
            <a:schemeClr val="tx2"/>
          </a:solidFill>
        </p:spPr>
        <p:txBody>
          <a:bodyPr lIns="54000" tIns="54000" rIns="54000" bIns="54000" anchor="ctr"/>
          <a:lstStyle>
            <a:lvl1pPr algn="l">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smtClean="0"/>
              <a:t>Click to add text</a:t>
            </a:r>
            <a:endParaRPr lang="en-GB" dirty="0"/>
          </a:p>
        </p:txBody>
      </p:sp>
    </p:spTree>
    <p:extLst>
      <p:ext uri="{BB962C8B-B14F-4D97-AF65-F5344CB8AC3E}">
        <p14:creationId xmlns:p14="http://schemas.microsoft.com/office/powerpoint/2010/main" val="26838659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AD WITH CENTER">
    <p:spTree>
      <p:nvGrpSpPr>
        <p:cNvPr id="1" name=""/>
        <p:cNvGrpSpPr/>
        <p:nvPr/>
      </p:nvGrpSpPr>
      <p:grpSpPr>
        <a:xfrm>
          <a:off x="0" y="0"/>
          <a:ext cx="0" cy="0"/>
          <a:chOff x="0" y="0"/>
          <a:chExt cx="0" cy="0"/>
        </a:xfrm>
      </p:grpSpPr>
      <p:sp>
        <p:nvSpPr>
          <p:cNvPr id="2" name="Title 1"/>
          <p:cNvSpPr>
            <a:spLocks noGrp="1"/>
          </p:cNvSpPr>
          <p:nvPr>
            <p:ph type="title"/>
          </p:nvPr>
        </p:nvSpPr>
        <p:spPr bwMode="gray">
          <a:xfrm>
            <a:off x="1003200" y="432000"/>
            <a:ext cx="10185600" cy="518400"/>
          </a:xfrm>
        </p:spPr>
        <p:txBody>
          <a:bodyPr/>
          <a:lstStyle/>
          <a:p>
            <a:r>
              <a:rPr lang="en-US" smtClean="0"/>
              <a:t>Click to edit Master title style</a:t>
            </a:r>
            <a:endParaRPr lang="en-US" dirty="0"/>
          </a:p>
        </p:txBody>
      </p:sp>
      <p:sp>
        <p:nvSpPr>
          <p:cNvPr id="16" name="Text Placeholder 10"/>
          <p:cNvSpPr>
            <a:spLocks noGrp="1" noChangeAspect="1"/>
          </p:cNvSpPr>
          <p:nvPr>
            <p:ph type="body" sz="quarter" idx="21"/>
          </p:nvPr>
        </p:nvSpPr>
        <p:spPr bwMode="gray">
          <a:xfrm>
            <a:off x="5306559" y="2757950"/>
            <a:ext cx="1660995" cy="1659600"/>
          </a:xfrm>
          <a:prstGeom prst="ellipse">
            <a:avLst/>
          </a:prstGeom>
          <a:solidFill>
            <a:schemeClr val="accent1"/>
          </a:solidFill>
          <a:ln>
            <a:noFill/>
          </a:ln>
        </p:spPr>
        <p:txBody>
          <a:bodyPr lIns="54000" tIns="54000" rIns="54000" bIns="54000" anchor="ctr" anchorCtr="1">
            <a:noAutofit/>
          </a:bodyPr>
          <a:lstStyle>
            <a:lvl1pPr algn="ctr">
              <a:defRPr sz="1400">
                <a:solidFill>
                  <a:schemeClr val="bg1"/>
                </a:solidFill>
                <a:latin typeface="+mn-lt"/>
                <a:cs typeface="Arial" panose="020B0604020202020204" pitchFamily="34" charset="0"/>
              </a:defRPr>
            </a:lvl1pPr>
          </a:lstStyle>
          <a:p>
            <a:pPr lvl="0"/>
            <a:r>
              <a:rPr lang="en-US" smtClean="0"/>
              <a:t>Click to edit Master text styles</a:t>
            </a:r>
          </a:p>
        </p:txBody>
      </p:sp>
      <p:sp>
        <p:nvSpPr>
          <p:cNvPr id="17" name="Text Placeholder 20"/>
          <p:cNvSpPr>
            <a:spLocks noGrp="1"/>
          </p:cNvSpPr>
          <p:nvPr>
            <p:ph type="body" sz="quarter" idx="26"/>
          </p:nvPr>
        </p:nvSpPr>
        <p:spPr bwMode="gray">
          <a:xfrm>
            <a:off x="1003347" y="1322388"/>
            <a:ext cx="3847695" cy="388800"/>
          </a:xfrm>
          <a:prstGeom prst="rect">
            <a:avLst/>
          </a:prstGeom>
          <a:solidFill>
            <a:schemeClr val="tx2"/>
          </a:solidFill>
          <a:ln w="12700">
            <a:solidFill>
              <a:srgbClr val="00338D"/>
            </a:solidFill>
          </a:ln>
        </p:spPr>
        <p:txBody>
          <a:bodyPr vert="horz" lIns="54000" tIns="54000" rIns="54000" bIns="54000" rtlCol="0" anchor="ctr" anchorCtr="0">
            <a:noAutofit/>
          </a:bodyPr>
          <a:lstStyle>
            <a:lvl1pPr>
              <a:defRPr lang="en-US" sz="1400" b="1" kern="1200" noProof="0" dirty="0" smtClean="0">
                <a:solidFill>
                  <a:schemeClr val="bg1"/>
                </a:solidFill>
                <a:latin typeface="+mn-lt"/>
                <a:ea typeface="+mn-ea"/>
                <a:cs typeface="Arial" panose="020B0604020202020204" pitchFamily="34" charset="0"/>
              </a:defRPr>
            </a:lvl1pPr>
            <a:lvl5pPr>
              <a:defRPr/>
            </a:lvl5pPr>
            <a:lvl6pPr>
              <a:defRPr baseline="0"/>
            </a:lvl6pPr>
            <a:lvl7pPr>
              <a:defRPr baseline="0"/>
            </a:lvl7pPr>
            <a:lvl8pPr>
              <a:defRPr baseline="0"/>
            </a:lvl8pPr>
          </a:lstStyle>
          <a:p>
            <a:pPr marL="0" lvl="0" indent="0" algn="l" defTabSz="914400" rtl="0" eaLnBrk="1" latinLnBrk="0" hangingPunct="1">
              <a:lnSpc>
                <a:spcPct val="100000"/>
              </a:lnSpc>
              <a:spcBef>
                <a:spcPts val="600"/>
              </a:spcBef>
              <a:buFont typeface="Arial" pitchFamily="34" charset="0"/>
              <a:buNone/>
            </a:pPr>
            <a:r>
              <a:rPr lang="en-US" smtClean="0"/>
              <a:t>Click to edit Master text styles</a:t>
            </a:r>
          </a:p>
        </p:txBody>
      </p:sp>
      <p:sp>
        <p:nvSpPr>
          <p:cNvPr id="26" name="Text Placeholder 20"/>
          <p:cNvSpPr>
            <a:spLocks noGrp="1"/>
          </p:cNvSpPr>
          <p:nvPr>
            <p:ph type="body" sz="quarter" idx="48"/>
          </p:nvPr>
        </p:nvSpPr>
        <p:spPr bwMode="gray">
          <a:xfrm>
            <a:off x="1003347" y="4015250"/>
            <a:ext cx="3847695" cy="388800"/>
          </a:xfrm>
          <a:prstGeom prst="rect">
            <a:avLst/>
          </a:prstGeom>
          <a:solidFill>
            <a:schemeClr val="tx2"/>
          </a:solidFill>
          <a:ln w="12700">
            <a:solidFill>
              <a:srgbClr val="00338D"/>
            </a:solidFill>
          </a:ln>
        </p:spPr>
        <p:txBody>
          <a:bodyPr vert="horz" lIns="54000" tIns="54000" rIns="54000" bIns="54000" rtlCol="0" anchor="ctr" anchorCtr="0">
            <a:noAutofit/>
          </a:bodyPr>
          <a:lstStyle>
            <a:lvl1pPr>
              <a:defRPr lang="en-US" sz="1400" b="1" kern="1200" noProof="0" dirty="0" smtClean="0">
                <a:solidFill>
                  <a:schemeClr val="bg1"/>
                </a:solidFill>
                <a:latin typeface="+mn-lt"/>
                <a:ea typeface="+mn-ea"/>
                <a:cs typeface="Arial" panose="020B0604020202020204" pitchFamily="34" charset="0"/>
              </a:defRPr>
            </a:lvl1pPr>
            <a:lvl5pPr>
              <a:defRPr/>
            </a:lvl5pPr>
            <a:lvl6pPr>
              <a:defRPr baseline="0"/>
            </a:lvl6pPr>
            <a:lvl7pPr>
              <a:defRPr baseline="0"/>
            </a:lvl7pPr>
            <a:lvl8pPr>
              <a:defRPr baseline="0"/>
            </a:lvl8pPr>
          </a:lstStyle>
          <a:p>
            <a:pPr marL="0" lvl="0" indent="0" algn="l" defTabSz="914400" rtl="0" eaLnBrk="1" latinLnBrk="0" hangingPunct="1">
              <a:lnSpc>
                <a:spcPct val="100000"/>
              </a:lnSpc>
              <a:spcBef>
                <a:spcPts val="600"/>
              </a:spcBef>
              <a:buFont typeface="Arial" pitchFamily="34" charset="0"/>
              <a:buNone/>
            </a:pPr>
            <a:r>
              <a:rPr lang="en-US" smtClean="0"/>
              <a:t>Click to edit Master text styles</a:t>
            </a:r>
          </a:p>
        </p:txBody>
      </p:sp>
      <p:sp>
        <p:nvSpPr>
          <p:cNvPr id="27" name="Text Placeholder 20"/>
          <p:cNvSpPr>
            <a:spLocks noGrp="1"/>
          </p:cNvSpPr>
          <p:nvPr>
            <p:ph type="body" sz="quarter" idx="50"/>
          </p:nvPr>
        </p:nvSpPr>
        <p:spPr bwMode="gray">
          <a:xfrm>
            <a:off x="7344001" y="1322388"/>
            <a:ext cx="3847695" cy="388800"/>
          </a:xfrm>
          <a:prstGeom prst="rect">
            <a:avLst/>
          </a:prstGeom>
          <a:solidFill>
            <a:schemeClr val="tx2"/>
          </a:solidFill>
          <a:ln w="12700">
            <a:solidFill>
              <a:srgbClr val="00338D"/>
            </a:solidFill>
          </a:ln>
        </p:spPr>
        <p:txBody>
          <a:bodyPr vert="horz" lIns="54000" tIns="54000" rIns="54000" bIns="54000" rtlCol="0" anchor="ctr" anchorCtr="0">
            <a:noAutofit/>
          </a:bodyPr>
          <a:lstStyle>
            <a:lvl1pPr>
              <a:defRPr lang="en-US" sz="1400" b="1" kern="1200" noProof="0" dirty="0" smtClean="0">
                <a:solidFill>
                  <a:schemeClr val="bg1"/>
                </a:solidFill>
                <a:latin typeface="+mn-lt"/>
                <a:ea typeface="+mn-ea"/>
                <a:cs typeface="Arial" panose="020B0604020202020204" pitchFamily="34" charset="0"/>
              </a:defRPr>
            </a:lvl1pPr>
            <a:lvl5pPr>
              <a:defRPr/>
            </a:lvl5pPr>
            <a:lvl6pPr>
              <a:defRPr baseline="0"/>
            </a:lvl6pPr>
            <a:lvl7pPr>
              <a:defRPr baseline="0"/>
            </a:lvl7pPr>
            <a:lvl8pPr>
              <a:defRPr baseline="0"/>
            </a:lvl8pPr>
          </a:lstStyle>
          <a:p>
            <a:pPr marL="0" lvl="0" indent="0" algn="l" defTabSz="914400" rtl="0" eaLnBrk="1" latinLnBrk="0" hangingPunct="1">
              <a:lnSpc>
                <a:spcPct val="100000"/>
              </a:lnSpc>
              <a:spcBef>
                <a:spcPts val="600"/>
              </a:spcBef>
              <a:buFont typeface="Arial" pitchFamily="34" charset="0"/>
              <a:buNone/>
            </a:pPr>
            <a:r>
              <a:rPr lang="en-US" smtClean="0"/>
              <a:t>Click to edit Master text styles</a:t>
            </a:r>
          </a:p>
        </p:txBody>
      </p:sp>
      <p:sp>
        <p:nvSpPr>
          <p:cNvPr id="28" name="Text Placeholder 20"/>
          <p:cNvSpPr>
            <a:spLocks noGrp="1"/>
          </p:cNvSpPr>
          <p:nvPr>
            <p:ph type="body" sz="quarter" idx="52"/>
          </p:nvPr>
        </p:nvSpPr>
        <p:spPr bwMode="gray">
          <a:xfrm>
            <a:off x="7344001" y="4015250"/>
            <a:ext cx="3847695" cy="388800"/>
          </a:xfrm>
          <a:prstGeom prst="rect">
            <a:avLst/>
          </a:prstGeom>
          <a:solidFill>
            <a:srgbClr val="00338D"/>
          </a:solidFill>
          <a:ln w="12700">
            <a:solidFill>
              <a:srgbClr val="00338D"/>
            </a:solidFill>
          </a:ln>
        </p:spPr>
        <p:txBody>
          <a:bodyPr vert="horz" lIns="54000" tIns="54000" rIns="54000" bIns="54000" rtlCol="0" anchor="ctr" anchorCtr="0">
            <a:noAutofit/>
          </a:bodyPr>
          <a:lstStyle>
            <a:lvl1pPr>
              <a:defRPr lang="en-US" sz="1400" b="1" kern="1200" noProof="0" dirty="0" smtClean="0">
                <a:solidFill>
                  <a:schemeClr val="bg1"/>
                </a:solidFill>
                <a:latin typeface="+mn-lt"/>
                <a:ea typeface="+mn-ea"/>
                <a:cs typeface="Arial" panose="020B0604020202020204" pitchFamily="34" charset="0"/>
              </a:defRPr>
            </a:lvl1pPr>
            <a:lvl5pPr>
              <a:defRPr/>
            </a:lvl5pPr>
            <a:lvl6pPr>
              <a:defRPr baseline="0"/>
            </a:lvl6pPr>
            <a:lvl7pPr>
              <a:defRPr baseline="0"/>
            </a:lvl7pPr>
            <a:lvl8pPr>
              <a:defRPr baseline="0"/>
            </a:lvl8pPr>
          </a:lstStyle>
          <a:p>
            <a:pPr marL="0" lvl="0" indent="0" algn="l" defTabSz="914400" rtl="0" eaLnBrk="1" latinLnBrk="0" hangingPunct="1">
              <a:lnSpc>
                <a:spcPct val="100000"/>
              </a:lnSpc>
              <a:spcBef>
                <a:spcPts val="600"/>
              </a:spcBef>
              <a:buFont typeface="Arial" pitchFamily="34" charset="0"/>
              <a:buNone/>
            </a:pPr>
            <a:r>
              <a:rPr lang="en-US" smtClean="0"/>
              <a:t>Click to edit Master text styles</a:t>
            </a:r>
          </a:p>
        </p:txBody>
      </p:sp>
      <p:sp>
        <p:nvSpPr>
          <p:cNvPr id="29" name="AutoShape 20"/>
          <p:cNvSpPr>
            <a:spLocks noChangeArrowheads="1"/>
          </p:cNvSpPr>
          <p:nvPr userDrawn="1"/>
        </p:nvSpPr>
        <p:spPr bwMode="gray">
          <a:xfrm rot="2700000">
            <a:off x="5088625" y="2468534"/>
            <a:ext cx="382279" cy="502740"/>
          </a:xfrm>
          <a:prstGeom prst="rightArrow">
            <a:avLst>
              <a:gd name="adj1" fmla="val 63333"/>
              <a:gd name="adj2" fmla="val 49582"/>
            </a:avLst>
          </a:prstGeom>
          <a:solidFill>
            <a:schemeClr val="tx2"/>
          </a:solidFill>
          <a:ln w="6350" algn="ctr">
            <a:noFill/>
            <a:miter lim="800000"/>
            <a:headEnd/>
            <a:tailEnd/>
          </a:ln>
          <a:effectLst/>
        </p:spPr>
        <p:txBody>
          <a:bodyPr rot="10800000" wrap="none" anchor="ctr">
            <a:noAutofit/>
          </a:bodyPr>
          <a:lstStyle/>
          <a:p>
            <a:endParaRPr lang="en-CA" sz="1200" dirty="0">
              <a:solidFill>
                <a:srgbClr val="483698"/>
              </a:solidFill>
              <a:latin typeface="+mn-lt"/>
            </a:endParaRPr>
          </a:p>
        </p:txBody>
      </p:sp>
      <p:sp>
        <p:nvSpPr>
          <p:cNvPr id="31" name="Text Placeholder 3"/>
          <p:cNvSpPr>
            <a:spLocks noGrp="1"/>
          </p:cNvSpPr>
          <p:nvPr>
            <p:ph type="body" sz="quarter" idx="53"/>
          </p:nvPr>
        </p:nvSpPr>
        <p:spPr bwMode="gray">
          <a:xfrm>
            <a:off x="1003347" y="1718873"/>
            <a:ext cx="3849600" cy="1472876"/>
          </a:xfrm>
          <a:ln w="12700">
            <a:solidFill>
              <a:schemeClr val="tx2"/>
            </a:solidFill>
          </a:ln>
        </p:spPr>
        <p:txBody>
          <a:bodyPr lIns="54000" tIns="54000" rIns="54000" bIns="54000">
            <a:noAutofit/>
          </a:bodyPr>
          <a:lstStyle>
            <a:lvl1pPr>
              <a:defRPr sz="1400">
                <a:latin typeface="+mn-lt"/>
              </a:defRPr>
            </a:lvl1pPr>
            <a:lvl2pPr>
              <a:defRPr sz="1400">
                <a:latin typeface="+mn-lt"/>
              </a:defRPr>
            </a:lvl2pPr>
            <a:lvl3pPr>
              <a:defRPr sz="1400">
                <a:latin typeface="+mn-lt"/>
              </a:defRPr>
            </a:lvl3pPr>
            <a:lvl4pPr>
              <a:defRPr sz="1400">
                <a:latin typeface="+mn-lt"/>
              </a:defRPr>
            </a:lvl4pPr>
            <a:lvl5pPr>
              <a:defRPr sz="1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2" name="Text Placeholder 3"/>
          <p:cNvSpPr>
            <a:spLocks noGrp="1"/>
          </p:cNvSpPr>
          <p:nvPr>
            <p:ph type="body" sz="quarter" idx="54"/>
          </p:nvPr>
        </p:nvSpPr>
        <p:spPr bwMode="gray">
          <a:xfrm>
            <a:off x="1003347" y="4404050"/>
            <a:ext cx="3849600" cy="1472876"/>
          </a:xfrm>
          <a:ln w="12700">
            <a:solidFill>
              <a:schemeClr val="tx2"/>
            </a:solidFill>
          </a:ln>
        </p:spPr>
        <p:txBody>
          <a:bodyPr lIns="54000" tIns="54000" rIns="54000" bIns="54000">
            <a:noAutofit/>
          </a:bodyPr>
          <a:lstStyle>
            <a:lvl1pPr>
              <a:defRPr sz="1400">
                <a:latin typeface="+mn-lt"/>
              </a:defRPr>
            </a:lvl1pPr>
            <a:lvl2pPr>
              <a:defRPr sz="1400">
                <a:latin typeface="+mn-lt"/>
              </a:defRPr>
            </a:lvl2pPr>
            <a:lvl3pPr>
              <a:defRPr sz="1400">
                <a:latin typeface="+mn-lt"/>
              </a:defRPr>
            </a:lvl3pPr>
            <a:lvl4pPr>
              <a:defRPr sz="1400">
                <a:latin typeface="+mn-lt"/>
              </a:defRPr>
            </a:lvl4pPr>
            <a:lvl5pPr>
              <a:defRPr sz="1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3" name="Text Placeholder 3"/>
          <p:cNvSpPr>
            <a:spLocks noGrp="1"/>
          </p:cNvSpPr>
          <p:nvPr>
            <p:ph type="body" sz="quarter" idx="55"/>
          </p:nvPr>
        </p:nvSpPr>
        <p:spPr bwMode="gray">
          <a:xfrm>
            <a:off x="7342095" y="1718873"/>
            <a:ext cx="3849600" cy="1472876"/>
          </a:xfrm>
          <a:ln w="12700">
            <a:solidFill>
              <a:schemeClr val="tx2"/>
            </a:solidFill>
          </a:ln>
        </p:spPr>
        <p:txBody>
          <a:bodyPr lIns="54000" tIns="54000" rIns="54000" bIns="54000">
            <a:noAutofit/>
          </a:bodyPr>
          <a:lstStyle>
            <a:lvl1pPr>
              <a:defRPr sz="1400">
                <a:latin typeface="+mn-lt"/>
              </a:defRPr>
            </a:lvl1pPr>
            <a:lvl2pPr>
              <a:defRPr sz="1400">
                <a:latin typeface="+mn-lt"/>
              </a:defRPr>
            </a:lvl2pPr>
            <a:lvl3pPr>
              <a:defRPr sz="1400">
                <a:latin typeface="+mn-lt"/>
              </a:defRPr>
            </a:lvl3pPr>
            <a:lvl4pPr>
              <a:defRPr sz="1400">
                <a:latin typeface="+mn-lt"/>
              </a:defRPr>
            </a:lvl4pPr>
            <a:lvl5pPr>
              <a:defRPr sz="1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4" name="Text Placeholder 3"/>
          <p:cNvSpPr>
            <a:spLocks noGrp="1"/>
          </p:cNvSpPr>
          <p:nvPr>
            <p:ph type="body" sz="quarter" idx="56"/>
          </p:nvPr>
        </p:nvSpPr>
        <p:spPr bwMode="gray">
          <a:xfrm>
            <a:off x="7342095" y="4404050"/>
            <a:ext cx="3849600" cy="1472876"/>
          </a:xfrm>
          <a:ln w="12700">
            <a:solidFill>
              <a:schemeClr val="tx2"/>
            </a:solidFill>
          </a:ln>
        </p:spPr>
        <p:txBody>
          <a:bodyPr lIns="54000" tIns="54000" rIns="54000" bIns="54000">
            <a:noAutofit/>
          </a:bodyPr>
          <a:lstStyle>
            <a:lvl1pPr>
              <a:defRPr sz="1400">
                <a:latin typeface="+mn-lt"/>
              </a:defRPr>
            </a:lvl1pPr>
            <a:lvl2pPr>
              <a:defRPr sz="1400">
                <a:latin typeface="+mn-lt"/>
              </a:defRPr>
            </a:lvl2pPr>
            <a:lvl3pPr>
              <a:defRPr sz="1400">
                <a:latin typeface="+mn-lt"/>
              </a:defRPr>
            </a:lvl3pPr>
            <a:lvl4pPr>
              <a:defRPr sz="1400">
                <a:latin typeface="+mn-lt"/>
              </a:defRPr>
            </a:lvl4pPr>
            <a:lvl5pPr>
              <a:defRPr sz="1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AutoShape 20"/>
          <p:cNvSpPr>
            <a:spLocks noChangeArrowheads="1"/>
          </p:cNvSpPr>
          <p:nvPr userDrawn="1"/>
        </p:nvSpPr>
        <p:spPr bwMode="gray">
          <a:xfrm rot="18900000" flipH="1">
            <a:off x="6742978" y="2468534"/>
            <a:ext cx="382279" cy="502740"/>
          </a:xfrm>
          <a:prstGeom prst="rightArrow">
            <a:avLst>
              <a:gd name="adj1" fmla="val 63333"/>
              <a:gd name="adj2" fmla="val 49582"/>
            </a:avLst>
          </a:prstGeom>
          <a:solidFill>
            <a:schemeClr val="tx2"/>
          </a:solidFill>
          <a:ln w="6350" algn="ctr">
            <a:noFill/>
            <a:miter lim="800000"/>
            <a:headEnd/>
            <a:tailEnd/>
          </a:ln>
          <a:effectLst/>
        </p:spPr>
        <p:txBody>
          <a:bodyPr rot="10800000" wrap="none" anchor="ctr">
            <a:noAutofit/>
          </a:bodyPr>
          <a:lstStyle/>
          <a:p>
            <a:endParaRPr lang="en-CA" sz="1200" dirty="0">
              <a:solidFill>
                <a:srgbClr val="483698"/>
              </a:solidFill>
              <a:latin typeface="+mn-lt"/>
            </a:endParaRPr>
          </a:p>
        </p:txBody>
      </p:sp>
      <p:sp>
        <p:nvSpPr>
          <p:cNvPr id="21" name="AutoShape 20"/>
          <p:cNvSpPr>
            <a:spLocks noChangeArrowheads="1"/>
          </p:cNvSpPr>
          <p:nvPr userDrawn="1"/>
        </p:nvSpPr>
        <p:spPr bwMode="gray">
          <a:xfrm rot="18900000" flipV="1">
            <a:off x="5088624" y="4310034"/>
            <a:ext cx="382279" cy="502740"/>
          </a:xfrm>
          <a:prstGeom prst="rightArrow">
            <a:avLst>
              <a:gd name="adj1" fmla="val 63333"/>
              <a:gd name="adj2" fmla="val 49582"/>
            </a:avLst>
          </a:prstGeom>
          <a:solidFill>
            <a:schemeClr val="tx2"/>
          </a:solidFill>
          <a:ln w="6350" algn="ctr">
            <a:noFill/>
            <a:miter lim="800000"/>
            <a:headEnd/>
            <a:tailEnd/>
          </a:ln>
          <a:effectLst/>
        </p:spPr>
        <p:txBody>
          <a:bodyPr rot="10800000" wrap="none" anchor="ctr">
            <a:noAutofit/>
          </a:bodyPr>
          <a:lstStyle/>
          <a:p>
            <a:endParaRPr lang="en-CA" sz="1200" dirty="0">
              <a:solidFill>
                <a:srgbClr val="483698"/>
              </a:solidFill>
              <a:latin typeface="+mn-lt"/>
            </a:endParaRPr>
          </a:p>
        </p:txBody>
      </p:sp>
      <p:sp>
        <p:nvSpPr>
          <p:cNvPr id="22" name="AutoShape 20"/>
          <p:cNvSpPr>
            <a:spLocks noChangeArrowheads="1"/>
          </p:cNvSpPr>
          <p:nvPr userDrawn="1"/>
        </p:nvSpPr>
        <p:spPr bwMode="gray">
          <a:xfrm rot="2700000" flipH="1" flipV="1">
            <a:off x="6742977" y="4310034"/>
            <a:ext cx="382279" cy="502740"/>
          </a:xfrm>
          <a:prstGeom prst="rightArrow">
            <a:avLst>
              <a:gd name="adj1" fmla="val 63333"/>
              <a:gd name="adj2" fmla="val 49582"/>
            </a:avLst>
          </a:prstGeom>
          <a:solidFill>
            <a:schemeClr val="tx2"/>
          </a:solidFill>
          <a:ln w="6350" algn="ctr">
            <a:noFill/>
            <a:miter lim="800000"/>
            <a:headEnd/>
            <a:tailEnd/>
          </a:ln>
          <a:effectLst/>
        </p:spPr>
        <p:txBody>
          <a:bodyPr rot="10800000" wrap="none" anchor="ctr">
            <a:noAutofit/>
          </a:bodyPr>
          <a:lstStyle/>
          <a:p>
            <a:endParaRPr lang="en-CA" sz="1200" dirty="0">
              <a:solidFill>
                <a:srgbClr val="483698"/>
              </a:solidFill>
              <a:latin typeface="+mn-lt"/>
            </a:endParaRPr>
          </a:p>
        </p:txBody>
      </p:sp>
    </p:spTree>
    <p:extLst>
      <p:ext uri="{BB962C8B-B14F-4D97-AF65-F5344CB8AC3E}">
        <p14:creationId xmlns:p14="http://schemas.microsoft.com/office/powerpoint/2010/main" val="1695715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 BLUE">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19" name="Text Placeholder 8"/>
          <p:cNvSpPr>
            <a:spLocks noGrp="1"/>
          </p:cNvSpPr>
          <p:nvPr>
            <p:ph type="body" sz="quarter" idx="19"/>
          </p:nvPr>
        </p:nvSpPr>
        <p:spPr>
          <a:xfrm>
            <a:off x="1003200" y="1708149"/>
            <a:ext cx="4968000" cy="4168775"/>
          </a:xfrm>
          <a:ln w="12700">
            <a:solidFill>
              <a:schemeClr val="tx2"/>
            </a:solidFill>
          </a:ln>
        </p:spPr>
        <p:txBody>
          <a:bodyPr lIns="54000" tIns="54000" rIns="54000" bIns="54000"/>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Text Placeholder 8"/>
          <p:cNvSpPr>
            <a:spLocks noGrp="1"/>
          </p:cNvSpPr>
          <p:nvPr>
            <p:ph type="body" sz="quarter" idx="20"/>
          </p:nvPr>
        </p:nvSpPr>
        <p:spPr>
          <a:xfrm>
            <a:off x="1003200" y="1322388"/>
            <a:ext cx="4968000" cy="388800"/>
          </a:xfrm>
          <a:solidFill>
            <a:schemeClr val="tx2"/>
          </a:solidFill>
          <a:ln w="12700">
            <a:solidFill>
              <a:schemeClr val="tx2"/>
            </a:solidFill>
          </a:ln>
        </p:spPr>
        <p:txBody>
          <a:bodyPr lIns="54000" tIns="54000" rIns="54000" bIns="54000" anchor="ctr"/>
          <a:lstStyle>
            <a:lvl1pPr>
              <a:defRPr sz="1600">
                <a:solidFill>
                  <a:schemeClr val="bg1"/>
                </a:solidFill>
              </a:defRPr>
            </a:lvl1pPr>
            <a:lvl2pPr>
              <a:defRPr sz="1400"/>
            </a:lvl2pPr>
            <a:lvl3pPr>
              <a:defRPr sz="1400"/>
            </a:lvl3pPr>
            <a:lvl4pPr>
              <a:defRPr sz="1400"/>
            </a:lvl4pPr>
            <a:lvl5pPr>
              <a:defRPr sz="1400"/>
            </a:lvl5pPr>
          </a:lstStyle>
          <a:p>
            <a:pPr lvl="0"/>
            <a:r>
              <a:rPr lang="en-US" smtClean="0"/>
              <a:t>Click to edit Master text styles</a:t>
            </a:r>
          </a:p>
        </p:txBody>
      </p:sp>
      <p:sp>
        <p:nvSpPr>
          <p:cNvPr id="16" name="Text Placeholder 8"/>
          <p:cNvSpPr>
            <a:spLocks noGrp="1"/>
          </p:cNvSpPr>
          <p:nvPr>
            <p:ph type="body" sz="quarter" idx="21"/>
          </p:nvPr>
        </p:nvSpPr>
        <p:spPr>
          <a:xfrm>
            <a:off x="6220800" y="1708149"/>
            <a:ext cx="4968000" cy="4168775"/>
          </a:xfrm>
          <a:ln w="12700">
            <a:solidFill>
              <a:schemeClr val="tx2"/>
            </a:solidFill>
          </a:ln>
        </p:spPr>
        <p:txBody>
          <a:bodyPr lIns="54000" tIns="54000" rIns="54000" bIns="54000"/>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8"/>
          <p:cNvSpPr>
            <a:spLocks noGrp="1"/>
          </p:cNvSpPr>
          <p:nvPr>
            <p:ph type="body" sz="quarter" idx="22"/>
          </p:nvPr>
        </p:nvSpPr>
        <p:spPr>
          <a:xfrm>
            <a:off x="6220800" y="1322388"/>
            <a:ext cx="4968000" cy="388800"/>
          </a:xfrm>
          <a:solidFill>
            <a:schemeClr val="tx2"/>
          </a:solidFill>
          <a:ln w="12700">
            <a:solidFill>
              <a:schemeClr val="tx2"/>
            </a:solidFill>
          </a:ln>
        </p:spPr>
        <p:txBody>
          <a:bodyPr lIns="54000" tIns="54000" rIns="54000" bIns="54000" anchor="ctr"/>
          <a:lstStyle>
            <a:lvl1pPr>
              <a:defRPr sz="1600">
                <a:solidFill>
                  <a:schemeClr val="bg1"/>
                </a:solidFill>
              </a:defRPr>
            </a:lvl1pPr>
            <a:lvl2pPr>
              <a:defRPr sz="1400"/>
            </a:lvl2pPr>
            <a:lvl3pPr>
              <a:defRPr sz="1400"/>
            </a:lvl3pPr>
            <a:lvl4pPr>
              <a:defRPr sz="1400"/>
            </a:lvl4pPr>
            <a:lvl5pPr>
              <a:defRPr sz="1400"/>
            </a:lvl5pPr>
          </a:lstStyle>
          <a:p>
            <a:pPr lvl="0"/>
            <a:r>
              <a:rPr lang="en-US" smtClean="0"/>
              <a:t>Click to edit Master text styles</a:t>
            </a:r>
          </a:p>
        </p:txBody>
      </p:sp>
    </p:spTree>
    <p:extLst>
      <p:ext uri="{BB962C8B-B14F-4D97-AF65-F5344CB8AC3E}">
        <p14:creationId xmlns:p14="http://schemas.microsoft.com/office/powerpoint/2010/main" val="385535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 Right dark vertical imag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0"/>
            <a:ext cx="12194771" cy="6858000"/>
          </a:xfrm>
          <a:prstGeom prst="rect">
            <a:avLst/>
          </a:prstGeom>
        </p:spPr>
      </p:pic>
      <p:sp>
        <p:nvSpPr>
          <p:cNvPr id="8" name="Title 1"/>
          <p:cNvSpPr>
            <a:spLocks noGrp="1"/>
          </p:cNvSpPr>
          <p:nvPr>
            <p:ph type="ctrTitle" hasCustomPrompt="1"/>
          </p:nvPr>
        </p:nvSpPr>
        <p:spPr bwMode="gray">
          <a:xfrm>
            <a:off x="980826" y="1435300"/>
            <a:ext cx="6581117" cy="3510000"/>
          </a:xfrm>
        </p:spPr>
        <p:txBody>
          <a:bodyPr anchor="t" anchorCtr="0"/>
          <a:lstStyle>
            <a:lvl1pPr algn="l">
              <a:defRPr sz="11000" baseline="0">
                <a:solidFill>
                  <a:schemeClr val="bg1"/>
                </a:solidFill>
              </a:defRPr>
            </a:lvl1pPr>
          </a:lstStyle>
          <a:p>
            <a:r>
              <a:rPr lang="en-GB" dirty="0" smtClean="0"/>
              <a:t>Title slide 2</a:t>
            </a:r>
            <a:br>
              <a:rPr lang="en-GB" dirty="0" smtClean="0"/>
            </a:br>
            <a:r>
              <a:rPr lang="en-GB" dirty="0" smtClean="0"/>
              <a:t>right dark vertical image</a:t>
            </a:r>
            <a:endParaRPr lang="en-US" dirty="0"/>
          </a:p>
        </p:txBody>
      </p:sp>
      <p:sp>
        <p:nvSpPr>
          <p:cNvPr id="16" name="Freeform 19"/>
          <p:cNvSpPr>
            <a:spLocks noChangeAspect="1" noEditPoints="1"/>
          </p:cNvSpPr>
          <p:nvPr userDrawn="1"/>
        </p:nvSpPr>
        <p:spPr bwMode="gray">
          <a:xfrm>
            <a:off x="1000126"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6" name="Text Placeholder 3"/>
          <p:cNvSpPr>
            <a:spLocks noGrp="1"/>
          </p:cNvSpPr>
          <p:nvPr>
            <p:ph type="body" sz="quarter" idx="11"/>
          </p:nvPr>
        </p:nvSpPr>
        <p:spPr bwMode="gray">
          <a:xfrm>
            <a:off x="1020425" y="5390900"/>
            <a:ext cx="6541518"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22199118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AD">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13" name="Text Placeholder 8"/>
          <p:cNvSpPr>
            <a:spLocks noGrp="1"/>
          </p:cNvSpPr>
          <p:nvPr>
            <p:ph type="body" sz="quarter" idx="19"/>
          </p:nvPr>
        </p:nvSpPr>
        <p:spPr>
          <a:xfrm>
            <a:off x="1003200" y="1708150"/>
            <a:ext cx="4968000" cy="1758950"/>
          </a:xfrm>
          <a:ln w="12700">
            <a:solidFill>
              <a:schemeClr val="tx2"/>
            </a:solidFill>
          </a:ln>
        </p:spPr>
        <p:txBody>
          <a:bodyPr lIns="54000" tIns="54000" rIns="54000" bIns="54000"/>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4" name="Text Placeholder 8"/>
          <p:cNvSpPr>
            <a:spLocks noGrp="1"/>
          </p:cNvSpPr>
          <p:nvPr>
            <p:ph type="body" sz="quarter" idx="20"/>
          </p:nvPr>
        </p:nvSpPr>
        <p:spPr>
          <a:xfrm>
            <a:off x="1003200" y="1322388"/>
            <a:ext cx="4968000" cy="388800"/>
          </a:xfrm>
          <a:solidFill>
            <a:schemeClr val="tx2"/>
          </a:solidFill>
          <a:ln w="12700">
            <a:solidFill>
              <a:schemeClr val="tx2"/>
            </a:solidFill>
          </a:ln>
        </p:spPr>
        <p:txBody>
          <a:bodyPr lIns="54000" tIns="54000" rIns="54000" bIns="54000" anchor="ctr"/>
          <a:lstStyle>
            <a:lvl1pPr>
              <a:defRPr sz="1600">
                <a:solidFill>
                  <a:schemeClr val="bg1"/>
                </a:solidFill>
              </a:defRPr>
            </a:lvl1pPr>
            <a:lvl2pPr>
              <a:defRPr sz="1400"/>
            </a:lvl2pPr>
            <a:lvl3pPr>
              <a:defRPr sz="1400"/>
            </a:lvl3pPr>
            <a:lvl4pPr>
              <a:defRPr sz="1400"/>
            </a:lvl4pPr>
            <a:lvl5pPr>
              <a:defRPr sz="1400"/>
            </a:lvl5pPr>
          </a:lstStyle>
          <a:p>
            <a:pPr lvl="0"/>
            <a:r>
              <a:rPr lang="en-US" smtClean="0"/>
              <a:t>Click to edit Master text styles</a:t>
            </a:r>
          </a:p>
        </p:txBody>
      </p:sp>
      <p:sp>
        <p:nvSpPr>
          <p:cNvPr id="15" name="Text Placeholder 8"/>
          <p:cNvSpPr>
            <a:spLocks noGrp="1"/>
          </p:cNvSpPr>
          <p:nvPr>
            <p:ph type="body" sz="quarter" idx="21"/>
          </p:nvPr>
        </p:nvSpPr>
        <p:spPr>
          <a:xfrm>
            <a:off x="6220800" y="1708150"/>
            <a:ext cx="4968000" cy="1758950"/>
          </a:xfrm>
          <a:ln w="12700">
            <a:solidFill>
              <a:schemeClr val="tx2"/>
            </a:solidFill>
          </a:ln>
        </p:spPr>
        <p:txBody>
          <a:bodyPr lIns="54000" tIns="54000" rIns="54000" bIns="54000"/>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Text Placeholder 8"/>
          <p:cNvSpPr>
            <a:spLocks noGrp="1"/>
          </p:cNvSpPr>
          <p:nvPr>
            <p:ph type="body" sz="quarter" idx="22"/>
          </p:nvPr>
        </p:nvSpPr>
        <p:spPr>
          <a:xfrm>
            <a:off x="6220800" y="1322388"/>
            <a:ext cx="4968000" cy="388800"/>
          </a:xfrm>
          <a:solidFill>
            <a:schemeClr val="tx2"/>
          </a:solidFill>
          <a:ln w="12700">
            <a:solidFill>
              <a:schemeClr val="tx2"/>
            </a:solidFill>
          </a:ln>
        </p:spPr>
        <p:txBody>
          <a:bodyPr lIns="54000" tIns="54000" rIns="54000" bIns="54000" anchor="ctr"/>
          <a:lstStyle>
            <a:lvl1pPr>
              <a:defRPr sz="1600">
                <a:solidFill>
                  <a:schemeClr val="bg1"/>
                </a:solidFill>
              </a:defRPr>
            </a:lvl1pPr>
            <a:lvl2pPr>
              <a:defRPr sz="1400"/>
            </a:lvl2pPr>
            <a:lvl3pPr>
              <a:defRPr sz="1400"/>
            </a:lvl3pPr>
            <a:lvl4pPr>
              <a:defRPr sz="1400"/>
            </a:lvl4pPr>
            <a:lvl5pPr>
              <a:defRPr sz="1400"/>
            </a:lvl5pPr>
          </a:lstStyle>
          <a:p>
            <a:pPr lvl="0"/>
            <a:r>
              <a:rPr lang="en-US" smtClean="0"/>
              <a:t>Click to edit Master text styles</a:t>
            </a:r>
          </a:p>
        </p:txBody>
      </p:sp>
      <p:sp>
        <p:nvSpPr>
          <p:cNvPr id="21" name="Text Placeholder 8"/>
          <p:cNvSpPr>
            <a:spLocks noGrp="1"/>
          </p:cNvSpPr>
          <p:nvPr>
            <p:ph type="body" sz="quarter" idx="23"/>
          </p:nvPr>
        </p:nvSpPr>
        <p:spPr>
          <a:xfrm>
            <a:off x="1003200" y="4117976"/>
            <a:ext cx="4968000" cy="1758950"/>
          </a:xfrm>
          <a:ln w="12700">
            <a:solidFill>
              <a:schemeClr val="tx2"/>
            </a:solidFill>
          </a:ln>
        </p:spPr>
        <p:txBody>
          <a:bodyPr lIns="54000" tIns="54000" rIns="54000" bIns="54000"/>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Text Placeholder 8"/>
          <p:cNvSpPr>
            <a:spLocks noGrp="1"/>
          </p:cNvSpPr>
          <p:nvPr>
            <p:ph type="body" sz="quarter" idx="24"/>
          </p:nvPr>
        </p:nvSpPr>
        <p:spPr>
          <a:xfrm>
            <a:off x="1003200" y="3741920"/>
            <a:ext cx="4968000" cy="388800"/>
          </a:xfrm>
          <a:solidFill>
            <a:schemeClr val="tx2"/>
          </a:solidFill>
          <a:ln w="12700">
            <a:solidFill>
              <a:schemeClr val="tx2"/>
            </a:solidFill>
          </a:ln>
        </p:spPr>
        <p:txBody>
          <a:bodyPr lIns="54000" tIns="54000" rIns="54000" bIns="54000" anchor="ctr"/>
          <a:lstStyle>
            <a:lvl1pPr>
              <a:defRPr sz="1600">
                <a:solidFill>
                  <a:schemeClr val="bg1"/>
                </a:solidFill>
              </a:defRPr>
            </a:lvl1pPr>
            <a:lvl2pPr>
              <a:defRPr sz="1400"/>
            </a:lvl2pPr>
            <a:lvl3pPr>
              <a:defRPr sz="1400"/>
            </a:lvl3pPr>
            <a:lvl4pPr>
              <a:defRPr sz="1400"/>
            </a:lvl4pPr>
            <a:lvl5pPr>
              <a:defRPr sz="1400"/>
            </a:lvl5pPr>
          </a:lstStyle>
          <a:p>
            <a:pPr lvl="0"/>
            <a:r>
              <a:rPr lang="en-US" smtClean="0"/>
              <a:t>Click to edit Master text styles</a:t>
            </a:r>
          </a:p>
        </p:txBody>
      </p:sp>
      <p:sp>
        <p:nvSpPr>
          <p:cNvPr id="23" name="Text Placeholder 8"/>
          <p:cNvSpPr>
            <a:spLocks noGrp="1"/>
          </p:cNvSpPr>
          <p:nvPr>
            <p:ph type="body" sz="quarter" idx="25"/>
          </p:nvPr>
        </p:nvSpPr>
        <p:spPr>
          <a:xfrm>
            <a:off x="6220800" y="4117976"/>
            <a:ext cx="4968000" cy="1758950"/>
          </a:xfrm>
          <a:ln w="12700">
            <a:solidFill>
              <a:schemeClr val="tx2"/>
            </a:solidFill>
          </a:ln>
        </p:spPr>
        <p:txBody>
          <a:bodyPr lIns="54000" tIns="54000" rIns="54000" bIns="54000"/>
          <a:lstStyle>
            <a:lvl1pPr>
              <a:defRPr sz="1400"/>
            </a:lvl1pPr>
            <a:lvl2pPr>
              <a:defRPr sz="1400"/>
            </a:lvl2pPr>
            <a:lvl3pPr>
              <a:defRPr sz="14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4" name="Text Placeholder 8"/>
          <p:cNvSpPr>
            <a:spLocks noGrp="1"/>
          </p:cNvSpPr>
          <p:nvPr>
            <p:ph type="body" sz="quarter" idx="26"/>
          </p:nvPr>
        </p:nvSpPr>
        <p:spPr>
          <a:xfrm>
            <a:off x="6220800" y="3741920"/>
            <a:ext cx="4968000" cy="388800"/>
          </a:xfrm>
          <a:solidFill>
            <a:schemeClr val="tx2"/>
          </a:solidFill>
          <a:ln w="12700">
            <a:solidFill>
              <a:schemeClr val="tx2"/>
            </a:solidFill>
          </a:ln>
        </p:spPr>
        <p:txBody>
          <a:bodyPr lIns="54000" tIns="54000" rIns="54000" bIns="54000" anchor="ctr"/>
          <a:lstStyle>
            <a:lvl1pPr>
              <a:defRPr sz="1600">
                <a:solidFill>
                  <a:schemeClr val="bg1"/>
                </a:solidFill>
              </a:defRPr>
            </a:lvl1pPr>
            <a:lvl2pPr>
              <a:defRPr sz="1400"/>
            </a:lvl2pPr>
            <a:lvl3pPr>
              <a:defRPr sz="1400"/>
            </a:lvl3pPr>
            <a:lvl4pPr>
              <a:defRPr sz="1400"/>
            </a:lvl4pPr>
            <a:lvl5pPr>
              <a:defRPr sz="1400"/>
            </a:lvl5pPr>
          </a:lstStyle>
          <a:p>
            <a:pPr lvl="0"/>
            <a:r>
              <a:rPr lang="en-US" smtClean="0"/>
              <a:t>Click to edit Master text styles</a:t>
            </a:r>
          </a:p>
        </p:txBody>
      </p:sp>
    </p:spTree>
    <p:extLst>
      <p:ext uri="{BB962C8B-B14F-4D97-AF65-F5344CB8AC3E}">
        <p14:creationId xmlns:p14="http://schemas.microsoft.com/office/powerpoint/2010/main" val="9556956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Image only">
    <p:spTree>
      <p:nvGrpSpPr>
        <p:cNvPr id="1" name=""/>
        <p:cNvGrpSpPr/>
        <p:nvPr/>
      </p:nvGrpSpPr>
      <p:grpSpPr>
        <a:xfrm>
          <a:off x="0" y="0"/>
          <a:ext cx="0" cy="0"/>
          <a:chOff x="0" y="0"/>
          <a:chExt cx="0" cy="0"/>
        </a:xfrm>
      </p:grpSpPr>
      <p:sp>
        <p:nvSpPr>
          <p:cNvPr id="3" name="Espace réservé pour une image  2"/>
          <p:cNvSpPr>
            <a:spLocks noGrp="1"/>
          </p:cNvSpPr>
          <p:nvPr>
            <p:ph type="pic" sz="quarter" idx="10"/>
          </p:nvPr>
        </p:nvSpPr>
        <p:spPr bwMode="gray">
          <a:xfrm>
            <a:off x="0" y="0"/>
            <a:ext cx="12192000" cy="6858000"/>
          </a:xfrm>
        </p:spPr>
        <p:txBody>
          <a:bodyPr anchor="ctr" anchorCtr="0"/>
          <a:lstStyle>
            <a:lvl1pPr algn="ctr">
              <a:defRPr/>
            </a:lvl1pPr>
          </a:lstStyle>
          <a:p>
            <a:r>
              <a:rPr lang="en-US" smtClean="0"/>
              <a:t>Click icon to add picture</a:t>
            </a:r>
            <a:endParaRPr lang="fr-CA"/>
          </a:p>
        </p:txBody>
      </p:sp>
    </p:spTree>
    <p:extLst>
      <p:ext uri="{BB962C8B-B14F-4D97-AF65-F5344CB8AC3E}">
        <p14:creationId xmlns:p14="http://schemas.microsoft.com/office/powerpoint/2010/main" val="40398268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IVIDER 1">
    <p:spTree>
      <p:nvGrpSpPr>
        <p:cNvPr id="1" name=""/>
        <p:cNvGrpSpPr/>
        <p:nvPr/>
      </p:nvGrpSpPr>
      <p:grpSpPr>
        <a:xfrm>
          <a:off x="0" y="0"/>
          <a:ext cx="0" cy="0"/>
          <a:chOff x="0" y="0"/>
          <a:chExt cx="0" cy="0"/>
        </a:xfrm>
      </p:grpSpPr>
      <p:graphicFrame>
        <p:nvGraphicFramePr>
          <p:cNvPr id="2" name="Objet 1" hidden="1"/>
          <p:cNvGraphicFramePr>
            <a:graphicFrameLocks noChangeAspect="1"/>
          </p:cNvGraphicFramePr>
          <p:nvPr userDrawn="1">
            <p:custDataLst>
              <p:tags r:id="rId2"/>
            </p:custDataLst>
            <p:extLst>
              <p:ext uri="{D42A27DB-BD31-4B8C-83A1-F6EECF244321}">
                <p14:modId xmlns:p14="http://schemas.microsoft.com/office/powerpoint/2010/main" val="342554922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145" name="Diapositive think-cell" r:id="rId4" imgW="270" imgH="270" progId="TCLayout.ActiveDocument.1">
                  <p:embed/>
                </p:oleObj>
              </mc:Choice>
              <mc:Fallback>
                <p:oleObj name="Diapositive think-cell"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Rectangle 10"/>
          <p:cNvSpPr/>
          <p:nvPr userDrawn="1"/>
        </p:nvSpPr>
        <p:spPr bwMode="gray">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fr-CA" sz="1500" dirty="0" err="1" smtClean="0">
              <a:solidFill>
                <a:schemeClr val="bg1"/>
              </a:solidFill>
            </a:endParaRPr>
          </a:p>
        </p:txBody>
      </p:sp>
      <p:sp>
        <p:nvSpPr>
          <p:cNvPr id="7" name="Title 1"/>
          <p:cNvSpPr>
            <a:spLocks noGrp="1"/>
          </p:cNvSpPr>
          <p:nvPr>
            <p:ph type="ctrTitle"/>
          </p:nvPr>
        </p:nvSpPr>
        <p:spPr bwMode="gray">
          <a:xfrm>
            <a:off x="2709863" y="1435300"/>
            <a:ext cx="8489950" cy="3510000"/>
          </a:xfrm>
        </p:spPr>
        <p:txBody>
          <a:bodyPr anchor="t" anchorCtr="0"/>
          <a:lstStyle>
            <a:lvl1pPr algn="l">
              <a:defRPr sz="11000" baseline="0">
                <a:solidFill>
                  <a:schemeClr val="bg1"/>
                </a:solidFill>
              </a:defRPr>
            </a:lvl1pPr>
          </a:lstStyle>
          <a:p>
            <a:r>
              <a:rPr lang="en-US" smtClean="0"/>
              <a:t>Click to edit Master title style</a:t>
            </a:r>
            <a:endParaRPr lang="en-US" dirty="0"/>
          </a:p>
        </p:txBody>
      </p:sp>
      <p:sp>
        <p:nvSpPr>
          <p:cNvPr id="9" name="Freeform 19"/>
          <p:cNvSpPr>
            <a:spLocks noChangeAspect="1" noEditPoints="1"/>
          </p:cNvSpPr>
          <p:nvPr userDrawn="1"/>
        </p:nvSpPr>
        <p:spPr bwMode="gray">
          <a:xfrm>
            <a:off x="2729163"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0" name="object 3"/>
          <p:cNvSpPr/>
          <p:nvPr userDrawn="1"/>
        </p:nvSpPr>
        <p:spPr bwMode="gray">
          <a:xfrm>
            <a:off x="0" y="1"/>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00" dirty="0">
              <a:latin typeface="Arial" panose="020B0604020202020204" pitchFamily="34" charset="0"/>
            </a:endParaRPr>
          </a:p>
        </p:txBody>
      </p:sp>
      <p:sp>
        <p:nvSpPr>
          <p:cNvPr id="6" name="Text Placeholder 3"/>
          <p:cNvSpPr>
            <a:spLocks noGrp="1"/>
          </p:cNvSpPr>
          <p:nvPr>
            <p:ph type="body" sz="quarter" idx="11"/>
          </p:nvPr>
        </p:nvSpPr>
        <p:spPr bwMode="gray">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2386961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DIVIDER 2">
    <p:spTree>
      <p:nvGrpSpPr>
        <p:cNvPr id="1" name=""/>
        <p:cNvGrpSpPr/>
        <p:nvPr/>
      </p:nvGrpSpPr>
      <p:grpSpPr>
        <a:xfrm>
          <a:off x="0" y="0"/>
          <a:ext cx="0" cy="0"/>
          <a:chOff x="0" y="0"/>
          <a:chExt cx="0" cy="0"/>
        </a:xfrm>
      </p:grpSpPr>
      <p:graphicFrame>
        <p:nvGraphicFramePr>
          <p:cNvPr id="2" name="Objet 1" hidden="1"/>
          <p:cNvGraphicFramePr>
            <a:graphicFrameLocks noChangeAspect="1"/>
          </p:cNvGraphicFramePr>
          <p:nvPr userDrawn="1">
            <p:custDataLst>
              <p:tags r:id="rId2"/>
            </p:custDataLst>
            <p:extLst>
              <p:ext uri="{D42A27DB-BD31-4B8C-83A1-F6EECF244321}">
                <p14:modId xmlns:p14="http://schemas.microsoft.com/office/powerpoint/2010/main" val="169261939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169" name="Diapositive think-cell" r:id="rId4" imgW="270" imgH="270" progId="TCLayout.ActiveDocument.1">
                  <p:embed/>
                </p:oleObj>
              </mc:Choice>
              <mc:Fallback>
                <p:oleObj name="Diapositive think-cell"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8" name="Rectangle 7"/>
          <p:cNvSpPr/>
          <p:nvPr userDrawn="1"/>
        </p:nvSpPr>
        <p:spPr bwMode="gray">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fr-CA" sz="1500" dirty="0" err="1" smtClean="0">
              <a:solidFill>
                <a:schemeClr val="bg1"/>
              </a:solidFill>
            </a:endParaRPr>
          </a:p>
        </p:txBody>
      </p:sp>
      <p:sp>
        <p:nvSpPr>
          <p:cNvPr id="7" name="Title 1"/>
          <p:cNvSpPr>
            <a:spLocks noGrp="1"/>
          </p:cNvSpPr>
          <p:nvPr>
            <p:ph type="ctrTitle"/>
          </p:nvPr>
        </p:nvSpPr>
        <p:spPr bwMode="gray">
          <a:xfrm>
            <a:off x="2709863" y="1435300"/>
            <a:ext cx="8489950" cy="3510000"/>
          </a:xfrm>
        </p:spPr>
        <p:txBody>
          <a:bodyPr anchor="t" anchorCtr="0"/>
          <a:lstStyle>
            <a:lvl1pPr algn="l">
              <a:defRPr sz="11000" baseline="0">
                <a:solidFill>
                  <a:schemeClr val="bg1"/>
                </a:solidFill>
              </a:defRPr>
            </a:lvl1pPr>
          </a:lstStyle>
          <a:p>
            <a:r>
              <a:rPr lang="en-US" smtClean="0"/>
              <a:t>Click to edit Master title style</a:t>
            </a:r>
            <a:endParaRPr lang="en-US" dirty="0"/>
          </a:p>
        </p:txBody>
      </p:sp>
      <p:sp>
        <p:nvSpPr>
          <p:cNvPr id="9" name="Freeform 19"/>
          <p:cNvSpPr>
            <a:spLocks noChangeAspect="1" noEditPoints="1"/>
          </p:cNvSpPr>
          <p:nvPr userDrawn="1"/>
        </p:nvSpPr>
        <p:spPr bwMode="gray">
          <a:xfrm>
            <a:off x="2729163"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0" name="object 3"/>
          <p:cNvSpPr/>
          <p:nvPr userDrawn="1"/>
        </p:nvSpPr>
        <p:spPr bwMode="gray">
          <a:xfrm>
            <a:off x="0" y="1"/>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A3A1"/>
          </a:solidFill>
        </p:spPr>
        <p:txBody>
          <a:bodyPr wrap="square" lIns="0" tIns="0" rIns="0" bIns="0" rtlCol="0">
            <a:noAutofit/>
          </a:bodyPr>
          <a:lstStyle/>
          <a:p>
            <a:endParaRPr sz="1800" dirty="0">
              <a:latin typeface="Arial" panose="020B0604020202020204" pitchFamily="34" charset="0"/>
            </a:endParaRPr>
          </a:p>
        </p:txBody>
      </p:sp>
      <p:sp>
        <p:nvSpPr>
          <p:cNvPr id="6" name="Text Placeholder 3"/>
          <p:cNvSpPr>
            <a:spLocks noGrp="1"/>
          </p:cNvSpPr>
          <p:nvPr>
            <p:ph type="body" sz="quarter" idx="11"/>
          </p:nvPr>
        </p:nvSpPr>
        <p:spPr bwMode="gray">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296277108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IVIDER 3">
    <p:spTree>
      <p:nvGrpSpPr>
        <p:cNvPr id="1" name=""/>
        <p:cNvGrpSpPr/>
        <p:nvPr/>
      </p:nvGrpSpPr>
      <p:grpSpPr>
        <a:xfrm>
          <a:off x="0" y="0"/>
          <a:ext cx="0" cy="0"/>
          <a:chOff x="0" y="0"/>
          <a:chExt cx="0" cy="0"/>
        </a:xfrm>
      </p:grpSpPr>
      <p:graphicFrame>
        <p:nvGraphicFramePr>
          <p:cNvPr id="2" name="Objet 1" hidden="1"/>
          <p:cNvGraphicFramePr>
            <a:graphicFrameLocks noChangeAspect="1"/>
          </p:cNvGraphicFramePr>
          <p:nvPr userDrawn="1">
            <p:custDataLst>
              <p:tags r:id="rId2"/>
            </p:custDataLst>
            <p:extLst>
              <p:ext uri="{D42A27DB-BD31-4B8C-83A1-F6EECF244321}">
                <p14:modId xmlns:p14="http://schemas.microsoft.com/office/powerpoint/2010/main" val="288826618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193" name="Diapositive think-cell" r:id="rId4" imgW="270" imgH="270" progId="TCLayout.ActiveDocument.1">
                  <p:embed/>
                </p:oleObj>
              </mc:Choice>
              <mc:Fallback>
                <p:oleObj name="Diapositive think-cell"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8" name="Rectangle 7"/>
          <p:cNvSpPr/>
          <p:nvPr userDrawn="1"/>
        </p:nvSpPr>
        <p:spPr bwMode="gray">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fr-CA" sz="1500" dirty="0" err="1" smtClean="0">
              <a:solidFill>
                <a:schemeClr val="bg1"/>
              </a:solidFill>
            </a:endParaRPr>
          </a:p>
        </p:txBody>
      </p:sp>
      <p:sp>
        <p:nvSpPr>
          <p:cNvPr id="7" name="Title 1"/>
          <p:cNvSpPr>
            <a:spLocks noGrp="1"/>
          </p:cNvSpPr>
          <p:nvPr>
            <p:ph type="ctrTitle"/>
          </p:nvPr>
        </p:nvSpPr>
        <p:spPr bwMode="gray">
          <a:xfrm>
            <a:off x="2709863" y="1435300"/>
            <a:ext cx="8489950" cy="3510000"/>
          </a:xfrm>
        </p:spPr>
        <p:txBody>
          <a:bodyPr anchor="t" anchorCtr="0"/>
          <a:lstStyle>
            <a:lvl1pPr algn="l">
              <a:defRPr sz="11000" baseline="0">
                <a:solidFill>
                  <a:schemeClr val="bg1"/>
                </a:solidFill>
              </a:defRPr>
            </a:lvl1pPr>
          </a:lstStyle>
          <a:p>
            <a:r>
              <a:rPr lang="en-US" smtClean="0"/>
              <a:t>Click to edit Master title style</a:t>
            </a:r>
            <a:endParaRPr lang="en-US" dirty="0"/>
          </a:p>
        </p:txBody>
      </p:sp>
      <p:sp>
        <p:nvSpPr>
          <p:cNvPr id="9" name="Freeform 19"/>
          <p:cNvSpPr>
            <a:spLocks noChangeAspect="1" noEditPoints="1"/>
          </p:cNvSpPr>
          <p:nvPr userDrawn="1"/>
        </p:nvSpPr>
        <p:spPr bwMode="gray">
          <a:xfrm>
            <a:off x="2729163"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0" name="object 3"/>
          <p:cNvSpPr/>
          <p:nvPr userDrawn="1"/>
        </p:nvSpPr>
        <p:spPr bwMode="gray">
          <a:xfrm>
            <a:off x="0" y="1"/>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chemeClr val="accent1"/>
          </a:solidFill>
        </p:spPr>
        <p:txBody>
          <a:bodyPr wrap="square" lIns="0" tIns="0" rIns="0" bIns="0" rtlCol="0">
            <a:noAutofit/>
          </a:bodyPr>
          <a:lstStyle/>
          <a:p>
            <a:endParaRPr sz="1800" dirty="0">
              <a:latin typeface="Arial" panose="020B0604020202020204" pitchFamily="34" charset="0"/>
            </a:endParaRPr>
          </a:p>
        </p:txBody>
      </p:sp>
      <p:sp>
        <p:nvSpPr>
          <p:cNvPr id="6" name="Text Placeholder 3"/>
          <p:cNvSpPr>
            <a:spLocks noGrp="1"/>
          </p:cNvSpPr>
          <p:nvPr>
            <p:ph type="body" sz="quarter" idx="11"/>
          </p:nvPr>
        </p:nvSpPr>
        <p:spPr bwMode="gray">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189814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DIVIDER 4">
    <p:spTree>
      <p:nvGrpSpPr>
        <p:cNvPr id="1" name=""/>
        <p:cNvGrpSpPr/>
        <p:nvPr/>
      </p:nvGrpSpPr>
      <p:grpSpPr>
        <a:xfrm>
          <a:off x="0" y="0"/>
          <a:ext cx="0" cy="0"/>
          <a:chOff x="0" y="0"/>
          <a:chExt cx="0" cy="0"/>
        </a:xfrm>
      </p:grpSpPr>
      <p:graphicFrame>
        <p:nvGraphicFramePr>
          <p:cNvPr id="2" name="Objet 1" hidden="1"/>
          <p:cNvGraphicFramePr>
            <a:graphicFrameLocks noChangeAspect="1"/>
          </p:cNvGraphicFramePr>
          <p:nvPr userDrawn="1">
            <p:custDataLst>
              <p:tags r:id="rId2"/>
            </p:custDataLst>
            <p:extLst>
              <p:ext uri="{D42A27DB-BD31-4B8C-83A1-F6EECF244321}">
                <p14:modId xmlns:p14="http://schemas.microsoft.com/office/powerpoint/2010/main" val="85594676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217" name="Diapositive think-cell" r:id="rId4" imgW="270" imgH="270" progId="TCLayout.ActiveDocument.1">
                  <p:embed/>
                </p:oleObj>
              </mc:Choice>
              <mc:Fallback>
                <p:oleObj name="Diapositive think-cell"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8" name="Rectangle 7"/>
          <p:cNvSpPr/>
          <p:nvPr userDrawn="1"/>
        </p:nvSpPr>
        <p:spPr bwMode="gray">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fr-CA" sz="1500" dirty="0" err="1" smtClean="0">
              <a:solidFill>
                <a:schemeClr val="bg1"/>
              </a:solidFill>
            </a:endParaRPr>
          </a:p>
        </p:txBody>
      </p:sp>
      <p:sp>
        <p:nvSpPr>
          <p:cNvPr id="7" name="Title 1"/>
          <p:cNvSpPr>
            <a:spLocks noGrp="1"/>
          </p:cNvSpPr>
          <p:nvPr>
            <p:ph type="ctrTitle"/>
          </p:nvPr>
        </p:nvSpPr>
        <p:spPr bwMode="gray">
          <a:xfrm>
            <a:off x="2709863" y="1435300"/>
            <a:ext cx="8489950" cy="3510000"/>
          </a:xfrm>
        </p:spPr>
        <p:txBody>
          <a:bodyPr anchor="t" anchorCtr="0"/>
          <a:lstStyle>
            <a:lvl1pPr algn="l">
              <a:defRPr sz="11000" baseline="0">
                <a:solidFill>
                  <a:schemeClr val="bg1"/>
                </a:solidFill>
              </a:defRPr>
            </a:lvl1pPr>
          </a:lstStyle>
          <a:p>
            <a:r>
              <a:rPr lang="en-US" smtClean="0"/>
              <a:t>Click to edit Master title style</a:t>
            </a:r>
            <a:endParaRPr lang="en-US" dirty="0"/>
          </a:p>
        </p:txBody>
      </p:sp>
      <p:sp>
        <p:nvSpPr>
          <p:cNvPr id="9" name="Freeform 19"/>
          <p:cNvSpPr>
            <a:spLocks noChangeAspect="1" noEditPoints="1"/>
          </p:cNvSpPr>
          <p:nvPr userDrawn="1"/>
        </p:nvSpPr>
        <p:spPr bwMode="gray">
          <a:xfrm>
            <a:off x="2729163"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0" name="object 3"/>
          <p:cNvSpPr/>
          <p:nvPr userDrawn="1"/>
        </p:nvSpPr>
        <p:spPr bwMode="gray">
          <a:xfrm>
            <a:off x="0" y="1"/>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470A68"/>
          </a:solidFill>
        </p:spPr>
        <p:txBody>
          <a:bodyPr wrap="square" lIns="0" tIns="0" rIns="0" bIns="0" rtlCol="0">
            <a:noAutofit/>
          </a:bodyPr>
          <a:lstStyle/>
          <a:p>
            <a:endParaRPr sz="1800" dirty="0">
              <a:latin typeface="Arial" panose="020B0604020202020204" pitchFamily="34" charset="0"/>
            </a:endParaRPr>
          </a:p>
        </p:txBody>
      </p:sp>
      <p:sp>
        <p:nvSpPr>
          <p:cNvPr id="6" name="Text Placeholder 3"/>
          <p:cNvSpPr>
            <a:spLocks noGrp="1"/>
          </p:cNvSpPr>
          <p:nvPr>
            <p:ph type="body" sz="quarter" idx="11"/>
          </p:nvPr>
        </p:nvSpPr>
        <p:spPr bwMode="gray">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298115323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0" name="object 3"/>
          <p:cNvSpPr/>
          <p:nvPr userDrawn="1"/>
        </p:nvSpPr>
        <p:spPr bwMode="gray">
          <a:xfrm>
            <a:off x="0" y="1"/>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00" dirty="0">
              <a:latin typeface="Arial" panose="020B0604020202020204" pitchFamily="34" charset="0"/>
            </a:endParaRPr>
          </a:p>
        </p:txBody>
      </p:sp>
      <p:sp>
        <p:nvSpPr>
          <p:cNvPr id="16" name="Freeform 19"/>
          <p:cNvSpPr>
            <a:spLocks noChangeAspect="1" noEditPoints="1"/>
          </p:cNvSpPr>
          <p:nvPr userDrawn="1"/>
        </p:nvSpPr>
        <p:spPr bwMode="gray">
          <a:xfrm>
            <a:off x="2729163"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5" name="Text Placeholder 2"/>
          <p:cNvSpPr>
            <a:spLocks noGrp="1"/>
          </p:cNvSpPr>
          <p:nvPr>
            <p:ph type="body" sz="quarter" idx="13"/>
          </p:nvPr>
        </p:nvSpPr>
        <p:spPr bwMode="auto">
          <a:xfrm>
            <a:off x="2729163" y="3831758"/>
            <a:ext cx="7851751" cy="643342"/>
          </a:xfrm>
        </p:spPr>
        <p:txBody>
          <a:bodyPr/>
          <a:lstStyle>
            <a:lvl1pPr>
              <a:buFontTx/>
              <a:buNone/>
              <a:defRPr sz="1100" b="0">
                <a:solidFill>
                  <a:schemeClr val="bg1">
                    <a:lumMod val="65000"/>
                  </a:schemeClr>
                </a:solidFill>
              </a:defRPr>
            </a:lvl1pPr>
            <a:lvl2pPr>
              <a:buFontTx/>
              <a:buNone/>
              <a:defRPr sz="1100" b="0">
                <a:solidFill>
                  <a:schemeClr val="bg1">
                    <a:lumMod val="65000"/>
                  </a:schemeClr>
                </a:solidFill>
              </a:defRPr>
            </a:lvl2pPr>
            <a:lvl3pPr marL="0" indent="0">
              <a:buFontTx/>
              <a:buNone/>
              <a:defRPr sz="900" b="0">
                <a:solidFill>
                  <a:schemeClr val="bg1">
                    <a:lumMod val="65000"/>
                  </a:schemeClr>
                </a:solidFill>
              </a:defRPr>
            </a:lvl3pPr>
            <a:lvl4pPr marL="345600" indent="0">
              <a:buFontTx/>
              <a:buNone/>
              <a:defRPr sz="900" b="0">
                <a:solidFill>
                  <a:schemeClr val="bg1">
                    <a:lumMod val="65000"/>
                  </a:schemeClr>
                </a:solidFill>
              </a:defRPr>
            </a:lvl4pPr>
            <a:lvl5pPr marL="540000" indent="0">
              <a:buFontTx/>
              <a:buNone/>
              <a:defRPr sz="900" b="0">
                <a:solidFill>
                  <a:schemeClr val="bg1">
                    <a:lumMod val="65000"/>
                  </a:schemeClr>
                </a:solidFill>
              </a:defRPr>
            </a:lvl5pPr>
          </a:lstStyle>
          <a:p>
            <a:pPr lvl="0"/>
            <a:r>
              <a:rPr lang="en-US" smtClean="0"/>
              <a:t>Click to edit Master text styles</a:t>
            </a:r>
          </a:p>
          <a:p>
            <a:pPr lvl="1"/>
            <a:r>
              <a:rPr lang="en-US" smtClean="0"/>
              <a:t>Second level</a:t>
            </a:r>
          </a:p>
        </p:txBody>
      </p:sp>
      <p:grpSp>
        <p:nvGrpSpPr>
          <p:cNvPr id="11" name="Groupe 10"/>
          <p:cNvGrpSpPr/>
          <p:nvPr userDrawn="1"/>
        </p:nvGrpSpPr>
        <p:grpSpPr bwMode="gray">
          <a:xfrm>
            <a:off x="2729163" y="3218787"/>
            <a:ext cx="1296000" cy="303444"/>
            <a:chOff x="3899909" y="1033938"/>
            <a:chExt cx="2101851" cy="492125"/>
          </a:xfrm>
        </p:grpSpPr>
        <p:grpSp>
          <p:nvGrpSpPr>
            <p:cNvPr id="12" name="Group 53"/>
            <p:cNvGrpSpPr/>
            <p:nvPr userDrawn="1"/>
          </p:nvGrpSpPr>
          <p:grpSpPr bwMode="gray">
            <a:xfrm>
              <a:off x="4982584" y="1033938"/>
              <a:ext cx="477838" cy="492125"/>
              <a:chOff x="5102225" y="3725863"/>
              <a:chExt cx="477838" cy="492125"/>
            </a:xfrm>
          </p:grpSpPr>
          <p:sp>
            <p:nvSpPr>
              <p:cNvPr id="32" name="Freeform 6"/>
              <p:cNvSpPr>
                <a:spLocks/>
              </p:cNvSpPr>
              <p:nvPr/>
            </p:nvSpPr>
            <p:spPr bwMode="gray">
              <a:xfrm>
                <a:off x="5102225" y="3725863"/>
                <a:ext cx="477838" cy="492125"/>
              </a:xfrm>
              <a:custGeom>
                <a:avLst/>
                <a:gdLst>
                  <a:gd name="T0" fmla="*/ 118 w 127"/>
                  <a:gd name="T1" fmla="*/ 0 h 128"/>
                  <a:gd name="T2" fmla="*/ 9 w 127"/>
                  <a:gd name="T3" fmla="*/ 0 h 128"/>
                  <a:gd name="T4" fmla="*/ 0 w 127"/>
                  <a:gd name="T5" fmla="*/ 10 h 128"/>
                  <a:gd name="T6" fmla="*/ 0 w 127"/>
                  <a:gd name="T7" fmla="*/ 119 h 128"/>
                  <a:gd name="T8" fmla="*/ 9 w 127"/>
                  <a:gd name="T9" fmla="*/ 128 h 128"/>
                  <a:gd name="T10" fmla="*/ 118 w 127"/>
                  <a:gd name="T11" fmla="*/ 128 h 128"/>
                  <a:gd name="T12" fmla="*/ 127 w 127"/>
                  <a:gd name="T13" fmla="*/ 119 h 128"/>
                  <a:gd name="T14" fmla="*/ 127 w 127"/>
                  <a:gd name="T15" fmla="*/ 10 h 128"/>
                  <a:gd name="T16" fmla="*/ 118 w 127"/>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28">
                    <a:moveTo>
                      <a:pt x="118" y="0"/>
                    </a:moveTo>
                    <a:cubicBezTo>
                      <a:pt x="9" y="0"/>
                      <a:pt x="9" y="0"/>
                      <a:pt x="9" y="0"/>
                    </a:cubicBezTo>
                    <a:cubicBezTo>
                      <a:pt x="4" y="0"/>
                      <a:pt x="0" y="5"/>
                      <a:pt x="0" y="10"/>
                    </a:cubicBezTo>
                    <a:cubicBezTo>
                      <a:pt x="0" y="119"/>
                      <a:pt x="0" y="119"/>
                      <a:pt x="0" y="119"/>
                    </a:cubicBezTo>
                    <a:cubicBezTo>
                      <a:pt x="0" y="124"/>
                      <a:pt x="4" y="128"/>
                      <a:pt x="9" y="128"/>
                    </a:cubicBezTo>
                    <a:cubicBezTo>
                      <a:pt x="118" y="128"/>
                      <a:pt x="118" y="128"/>
                      <a:pt x="118" y="128"/>
                    </a:cubicBezTo>
                    <a:cubicBezTo>
                      <a:pt x="123" y="128"/>
                      <a:pt x="127" y="124"/>
                      <a:pt x="127" y="119"/>
                    </a:cubicBezTo>
                    <a:cubicBezTo>
                      <a:pt x="127" y="10"/>
                      <a:pt x="127" y="10"/>
                      <a:pt x="127" y="10"/>
                    </a:cubicBezTo>
                    <a:cubicBezTo>
                      <a:pt x="127" y="5"/>
                      <a:pt x="123" y="0"/>
                      <a:pt x="118" y="0"/>
                    </a:cubicBezTo>
                  </a:path>
                </a:pathLst>
              </a:custGeom>
              <a:solidFill>
                <a:srgbClr val="E532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sp>
            <p:nvSpPr>
              <p:cNvPr id="33" name="Freeform 7"/>
              <p:cNvSpPr>
                <a:spLocks noEditPoints="1"/>
              </p:cNvSpPr>
              <p:nvPr/>
            </p:nvSpPr>
            <p:spPr bwMode="gray">
              <a:xfrm>
                <a:off x="5187950" y="3849688"/>
                <a:ext cx="315913" cy="246063"/>
              </a:xfrm>
              <a:custGeom>
                <a:avLst/>
                <a:gdLst>
                  <a:gd name="T0" fmla="*/ 30 w 84"/>
                  <a:gd name="T1" fmla="*/ 46 h 64"/>
                  <a:gd name="T2" fmla="*/ 30 w 84"/>
                  <a:gd name="T3" fmla="*/ 18 h 64"/>
                  <a:gd name="T4" fmla="*/ 54 w 84"/>
                  <a:gd name="T5" fmla="*/ 32 h 64"/>
                  <a:gd name="T6" fmla="*/ 30 w 84"/>
                  <a:gd name="T7" fmla="*/ 46 h 64"/>
                  <a:gd name="T8" fmla="*/ 71 w 84"/>
                  <a:gd name="T9" fmla="*/ 0 h 64"/>
                  <a:gd name="T10" fmla="*/ 12 w 84"/>
                  <a:gd name="T11" fmla="*/ 0 h 64"/>
                  <a:gd name="T12" fmla="*/ 0 w 84"/>
                  <a:gd name="T13" fmla="*/ 13 h 64"/>
                  <a:gd name="T14" fmla="*/ 0 w 84"/>
                  <a:gd name="T15" fmla="*/ 51 h 64"/>
                  <a:gd name="T16" fmla="*/ 12 w 84"/>
                  <a:gd name="T17" fmla="*/ 64 h 64"/>
                  <a:gd name="T18" fmla="*/ 71 w 84"/>
                  <a:gd name="T19" fmla="*/ 64 h 64"/>
                  <a:gd name="T20" fmla="*/ 84 w 84"/>
                  <a:gd name="T21" fmla="*/ 51 h 64"/>
                  <a:gd name="T22" fmla="*/ 84 w 84"/>
                  <a:gd name="T23" fmla="*/ 13 h 64"/>
                  <a:gd name="T24" fmla="*/ 71 w 8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64">
                    <a:moveTo>
                      <a:pt x="30" y="46"/>
                    </a:moveTo>
                    <a:cubicBezTo>
                      <a:pt x="30" y="18"/>
                      <a:pt x="30" y="18"/>
                      <a:pt x="30" y="18"/>
                    </a:cubicBezTo>
                    <a:cubicBezTo>
                      <a:pt x="54" y="32"/>
                      <a:pt x="54" y="32"/>
                      <a:pt x="54" y="32"/>
                    </a:cubicBezTo>
                    <a:lnTo>
                      <a:pt x="30" y="46"/>
                    </a:lnTo>
                    <a:close/>
                    <a:moveTo>
                      <a:pt x="71" y="0"/>
                    </a:moveTo>
                    <a:cubicBezTo>
                      <a:pt x="12" y="0"/>
                      <a:pt x="12" y="0"/>
                      <a:pt x="12" y="0"/>
                    </a:cubicBezTo>
                    <a:cubicBezTo>
                      <a:pt x="5" y="0"/>
                      <a:pt x="0" y="6"/>
                      <a:pt x="0" y="13"/>
                    </a:cubicBezTo>
                    <a:cubicBezTo>
                      <a:pt x="0" y="51"/>
                      <a:pt x="0" y="51"/>
                      <a:pt x="0" y="51"/>
                    </a:cubicBezTo>
                    <a:cubicBezTo>
                      <a:pt x="0" y="58"/>
                      <a:pt x="5" y="64"/>
                      <a:pt x="12" y="64"/>
                    </a:cubicBezTo>
                    <a:cubicBezTo>
                      <a:pt x="71" y="64"/>
                      <a:pt x="71" y="64"/>
                      <a:pt x="71" y="64"/>
                    </a:cubicBezTo>
                    <a:cubicBezTo>
                      <a:pt x="78" y="64"/>
                      <a:pt x="84" y="58"/>
                      <a:pt x="84" y="51"/>
                    </a:cubicBezTo>
                    <a:cubicBezTo>
                      <a:pt x="84" y="13"/>
                      <a:pt x="84" y="13"/>
                      <a:pt x="84" y="13"/>
                    </a:cubicBezTo>
                    <a:cubicBezTo>
                      <a:pt x="84" y="6"/>
                      <a:pt x="78"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grpSp>
        <p:grpSp>
          <p:nvGrpSpPr>
            <p:cNvPr id="17" name="Group 52"/>
            <p:cNvGrpSpPr/>
            <p:nvPr userDrawn="1"/>
          </p:nvGrpSpPr>
          <p:grpSpPr bwMode="gray">
            <a:xfrm>
              <a:off x="4441247" y="1033938"/>
              <a:ext cx="481013" cy="492125"/>
              <a:chOff x="4560888" y="3725863"/>
              <a:chExt cx="481013" cy="492125"/>
            </a:xfrm>
          </p:grpSpPr>
          <p:sp>
            <p:nvSpPr>
              <p:cNvPr id="30" name="Freeform 5"/>
              <p:cNvSpPr>
                <a:spLocks/>
              </p:cNvSpPr>
              <p:nvPr/>
            </p:nvSpPr>
            <p:spPr bwMode="gray">
              <a:xfrm>
                <a:off x="4560888" y="3725863"/>
                <a:ext cx="481013" cy="492125"/>
              </a:xfrm>
              <a:custGeom>
                <a:avLst/>
                <a:gdLst>
                  <a:gd name="T0" fmla="*/ 118 w 128"/>
                  <a:gd name="T1" fmla="*/ 0 h 128"/>
                  <a:gd name="T2" fmla="*/ 9 w 128"/>
                  <a:gd name="T3" fmla="*/ 0 h 128"/>
                  <a:gd name="T4" fmla="*/ 0 w 128"/>
                  <a:gd name="T5" fmla="*/ 10 h 128"/>
                  <a:gd name="T6" fmla="*/ 0 w 128"/>
                  <a:gd name="T7" fmla="*/ 119 h 128"/>
                  <a:gd name="T8" fmla="*/ 9 w 128"/>
                  <a:gd name="T9" fmla="*/ 128 h 128"/>
                  <a:gd name="T10" fmla="*/ 118 w 128"/>
                  <a:gd name="T11" fmla="*/ 128 h 128"/>
                  <a:gd name="T12" fmla="*/ 128 w 128"/>
                  <a:gd name="T13" fmla="*/ 119 h 128"/>
                  <a:gd name="T14" fmla="*/ 128 w 128"/>
                  <a:gd name="T15" fmla="*/ 10 h 128"/>
                  <a:gd name="T16" fmla="*/ 118 w 128"/>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8">
                    <a:moveTo>
                      <a:pt x="118" y="0"/>
                    </a:moveTo>
                    <a:cubicBezTo>
                      <a:pt x="9" y="0"/>
                      <a:pt x="9" y="0"/>
                      <a:pt x="9" y="0"/>
                    </a:cubicBezTo>
                    <a:cubicBezTo>
                      <a:pt x="4" y="0"/>
                      <a:pt x="0" y="5"/>
                      <a:pt x="0" y="10"/>
                    </a:cubicBezTo>
                    <a:cubicBezTo>
                      <a:pt x="0" y="119"/>
                      <a:pt x="0" y="119"/>
                      <a:pt x="0" y="119"/>
                    </a:cubicBezTo>
                    <a:cubicBezTo>
                      <a:pt x="0" y="124"/>
                      <a:pt x="4" y="128"/>
                      <a:pt x="9" y="128"/>
                    </a:cubicBezTo>
                    <a:cubicBezTo>
                      <a:pt x="118" y="128"/>
                      <a:pt x="118" y="128"/>
                      <a:pt x="118" y="128"/>
                    </a:cubicBezTo>
                    <a:cubicBezTo>
                      <a:pt x="123" y="128"/>
                      <a:pt x="128" y="124"/>
                      <a:pt x="128" y="119"/>
                    </a:cubicBezTo>
                    <a:cubicBezTo>
                      <a:pt x="128" y="10"/>
                      <a:pt x="128" y="10"/>
                      <a:pt x="128" y="10"/>
                    </a:cubicBezTo>
                    <a:cubicBezTo>
                      <a:pt x="128" y="5"/>
                      <a:pt x="123" y="0"/>
                      <a:pt x="118" y="0"/>
                    </a:cubicBezTo>
                  </a:path>
                </a:pathLst>
              </a:custGeom>
              <a:solidFill>
                <a:srgbClr val="61A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sp>
            <p:nvSpPr>
              <p:cNvPr id="31" name="Freeform 8"/>
              <p:cNvSpPr>
                <a:spLocks/>
              </p:cNvSpPr>
              <p:nvPr/>
            </p:nvSpPr>
            <p:spPr bwMode="gray">
              <a:xfrm>
                <a:off x="4635500" y="3833813"/>
                <a:ext cx="338138" cy="280988"/>
              </a:xfrm>
              <a:custGeom>
                <a:avLst/>
                <a:gdLst>
                  <a:gd name="T0" fmla="*/ 90 w 90"/>
                  <a:gd name="T1" fmla="*/ 9 h 73"/>
                  <a:gd name="T2" fmla="*/ 79 w 90"/>
                  <a:gd name="T3" fmla="*/ 11 h 73"/>
                  <a:gd name="T4" fmla="*/ 88 w 90"/>
                  <a:gd name="T5" fmla="*/ 1 h 73"/>
                  <a:gd name="T6" fmla="*/ 76 w 90"/>
                  <a:gd name="T7" fmla="*/ 6 h 73"/>
                  <a:gd name="T8" fmla="*/ 62 w 90"/>
                  <a:gd name="T9" fmla="*/ 0 h 73"/>
                  <a:gd name="T10" fmla="*/ 44 w 90"/>
                  <a:gd name="T11" fmla="*/ 18 h 73"/>
                  <a:gd name="T12" fmla="*/ 44 w 90"/>
                  <a:gd name="T13" fmla="*/ 23 h 73"/>
                  <a:gd name="T14" fmla="*/ 6 w 90"/>
                  <a:gd name="T15" fmla="*/ 3 h 73"/>
                  <a:gd name="T16" fmla="*/ 3 w 90"/>
                  <a:gd name="T17" fmla="*/ 13 h 73"/>
                  <a:gd name="T18" fmla="*/ 12 w 90"/>
                  <a:gd name="T19" fmla="*/ 28 h 73"/>
                  <a:gd name="T20" fmla="*/ 3 w 90"/>
                  <a:gd name="T21" fmla="*/ 26 h 73"/>
                  <a:gd name="T22" fmla="*/ 3 w 90"/>
                  <a:gd name="T23" fmla="*/ 26 h 73"/>
                  <a:gd name="T24" fmla="*/ 18 w 90"/>
                  <a:gd name="T25" fmla="*/ 44 h 73"/>
                  <a:gd name="T26" fmla="*/ 13 w 90"/>
                  <a:gd name="T27" fmla="*/ 45 h 73"/>
                  <a:gd name="T28" fmla="*/ 10 w 90"/>
                  <a:gd name="T29" fmla="*/ 44 h 73"/>
                  <a:gd name="T30" fmla="*/ 27 w 90"/>
                  <a:gd name="T31" fmla="*/ 57 h 73"/>
                  <a:gd name="T32" fmla="*/ 4 w 90"/>
                  <a:gd name="T33" fmla="*/ 65 h 73"/>
                  <a:gd name="T34" fmla="*/ 0 w 90"/>
                  <a:gd name="T35" fmla="*/ 65 h 73"/>
                  <a:gd name="T36" fmla="*/ 28 w 90"/>
                  <a:gd name="T37" fmla="*/ 73 h 73"/>
                  <a:gd name="T38" fmla="*/ 81 w 90"/>
                  <a:gd name="T39" fmla="*/ 21 h 73"/>
                  <a:gd name="T40" fmla="*/ 81 w 90"/>
                  <a:gd name="T41" fmla="*/ 18 h 73"/>
                  <a:gd name="T42" fmla="*/ 90 w 90"/>
                  <a:gd name="T43"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0" h="73">
                    <a:moveTo>
                      <a:pt x="90" y="9"/>
                    </a:moveTo>
                    <a:cubicBezTo>
                      <a:pt x="87" y="10"/>
                      <a:pt x="83" y="11"/>
                      <a:pt x="79" y="11"/>
                    </a:cubicBezTo>
                    <a:cubicBezTo>
                      <a:pt x="83" y="9"/>
                      <a:pt x="86" y="6"/>
                      <a:pt x="88" y="1"/>
                    </a:cubicBezTo>
                    <a:cubicBezTo>
                      <a:pt x="84" y="3"/>
                      <a:pt x="80" y="5"/>
                      <a:pt x="76" y="6"/>
                    </a:cubicBezTo>
                    <a:cubicBezTo>
                      <a:pt x="72" y="2"/>
                      <a:pt x="68" y="0"/>
                      <a:pt x="62" y="0"/>
                    </a:cubicBezTo>
                    <a:cubicBezTo>
                      <a:pt x="52" y="0"/>
                      <a:pt x="44" y="8"/>
                      <a:pt x="44" y="18"/>
                    </a:cubicBezTo>
                    <a:cubicBezTo>
                      <a:pt x="44" y="20"/>
                      <a:pt x="44" y="21"/>
                      <a:pt x="44" y="23"/>
                    </a:cubicBezTo>
                    <a:cubicBezTo>
                      <a:pt x="29" y="22"/>
                      <a:pt x="15" y="14"/>
                      <a:pt x="6" y="3"/>
                    </a:cubicBezTo>
                    <a:cubicBezTo>
                      <a:pt x="4" y="6"/>
                      <a:pt x="3" y="9"/>
                      <a:pt x="3" y="13"/>
                    </a:cubicBezTo>
                    <a:cubicBezTo>
                      <a:pt x="3" y="19"/>
                      <a:pt x="7" y="25"/>
                      <a:pt x="12" y="28"/>
                    </a:cubicBezTo>
                    <a:cubicBezTo>
                      <a:pt x="9" y="28"/>
                      <a:pt x="6" y="27"/>
                      <a:pt x="3" y="26"/>
                    </a:cubicBezTo>
                    <a:cubicBezTo>
                      <a:pt x="3" y="26"/>
                      <a:pt x="3" y="26"/>
                      <a:pt x="3" y="26"/>
                    </a:cubicBezTo>
                    <a:cubicBezTo>
                      <a:pt x="3" y="35"/>
                      <a:pt x="10" y="42"/>
                      <a:pt x="18" y="44"/>
                    </a:cubicBezTo>
                    <a:cubicBezTo>
                      <a:pt x="17" y="45"/>
                      <a:pt x="15" y="45"/>
                      <a:pt x="13" y="45"/>
                    </a:cubicBezTo>
                    <a:cubicBezTo>
                      <a:pt x="12" y="45"/>
                      <a:pt x="11" y="45"/>
                      <a:pt x="10" y="44"/>
                    </a:cubicBezTo>
                    <a:cubicBezTo>
                      <a:pt x="12" y="52"/>
                      <a:pt x="19" y="57"/>
                      <a:pt x="27" y="57"/>
                    </a:cubicBezTo>
                    <a:cubicBezTo>
                      <a:pt x="21" y="62"/>
                      <a:pt x="13" y="65"/>
                      <a:pt x="4" y="65"/>
                    </a:cubicBezTo>
                    <a:cubicBezTo>
                      <a:pt x="2" y="65"/>
                      <a:pt x="1" y="65"/>
                      <a:pt x="0" y="65"/>
                    </a:cubicBezTo>
                    <a:cubicBezTo>
                      <a:pt x="8" y="70"/>
                      <a:pt x="18" y="73"/>
                      <a:pt x="28" y="73"/>
                    </a:cubicBezTo>
                    <a:cubicBezTo>
                      <a:pt x="62" y="73"/>
                      <a:pt x="81" y="45"/>
                      <a:pt x="81" y="21"/>
                    </a:cubicBezTo>
                    <a:cubicBezTo>
                      <a:pt x="81" y="20"/>
                      <a:pt x="81" y="19"/>
                      <a:pt x="81" y="18"/>
                    </a:cubicBezTo>
                    <a:cubicBezTo>
                      <a:pt x="84" y="16"/>
                      <a:pt x="88" y="12"/>
                      <a:pt x="90" y="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grpSp>
        <p:grpSp>
          <p:nvGrpSpPr>
            <p:cNvPr id="18" name="Group 51"/>
            <p:cNvGrpSpPr/>
            <p:nvPr userDrawn="1"/>
          </p:nvGrpSpPr>
          <p:grpSpPr bwMode="gray">
            <a:xfrm>
              <a:off x="3899909" y="1033938"/>
              <a:ext cx="481013" cy="492125"/>
              <a:chOff x="4019550" y="3725863"/>
              <a:chExt cx="481013" cy="492125"/>
            </a:xfrm>
          </p:grpSpPr>
          <p:sp>
            <p:nvSpPr>
              <p:cNvPr id="27" name="Freeform 9"/>
              <p:cNvSpPr>
                <a:spLocks/>
              </p:cNvSpPr>
              <p:nvPr/>
            </p:nvSpPr>
            <p:spPr bwMode="gray">
              <a:xfrm>
                <a:off x="4019550" y="3725863"/>
                <a:ext cx="481013" cy="492125"/>
              </a:xfrm>
              <a:custGeom>
                <a:avLst/>
                <a:gdLst>
                  <a:gd name="T0" fmla="*/ 118 w 128"/>
                  <a:gd name="T1" fmla="*/ 0 h 128"/>
                  <a:gd name="T2" fmla="*/ 9 w 128"/>
                  <a:gd name="T3" fmla="*/ 0 h 128"/>
                  <a:gd name="T4" fmla="*/ 0 w 128"/>
                  <a:gd name="T5" fmla="*/ 10 h 128"/>
                  <a:gd name="T6" fmla="*/ 0 w 128"/>
                  <a:gd name="T7" fmla="*/ 119 h 128"/>
                  <a:gd name="T8" fmla="*/ 9 w 128"/>
                  <a:gd name="T9" fmla="*/ 128 h 128"/>
                  <a:gd name="T10" fmla="*/ 118 w 128"/>
                  <a:gd name="T11" fmla="*/ 128 h 128"/>
                  <a:gd name="T12" fmla="*/ 128 w 128"/>
                  <a:gd name="T13" fmla="*/ 119 h 128"/>
                  <a:gd name="T14" fmla="*/ 128 w 128"/>
                  <a:gd name="T15" fmla="*/ 10 h 128"/>
                  <a:gd name="T16" fmla="*/ 118 w 128"/>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8">
                    <a:moveTo>
                      <a:pt x="118" y="0"/>
                    </a:moveTo>
                    <a:cubicBezTo>
                      <a:pt x="9" y="0"/>
                      <a:pt x="9" y="0"/>
                      <a:pt x="9" y="0"/>
                    </a:cubicBezTo>
                    <a:cubicBezTo>
                      <a:pt x="4" y="0"/>
                      <a:pt x="0" y="5"/>
                      <a:pt x="0" y="10"/>
                    </a:cubicBezTo>
                    <a:cubicBezTo>
                      <a:pt x="0" y="119"/>
                      <a:pt x="0" y="119"/>
                      <a:pt x="0" y="119"/>
                    </a:cubicBezTo>
                    <a:cubicBezTo>
                      <a:pt x="0" y="124"/>
                      <a:pt x="4" y="128"/>
                      <a:pt x="9" y="128"/>
                    </a:cubicBezTo>
                    <a:cubicBezTo>
                      <a:pt x="118" y="128"/>
                      <a:pt x="118" y="128"/>
                      <a:pt x="118" y="128"/>
                    </a:cubicBezTo>
                    <a:cubicBezTo>
                      <a:pt x="123" y="128"/>
                      <a:pt x="128" y="124"/>
                      <a:pt x="128" y="119"/>
                    </a:cubicBezTo>
                    <a:cubicBezTo>
                      <a:pt x="128" y="10"/>
                      <a:pt x="128" y="10"/>
                      <a:pt x="128" y="10"/>
                    </a:cubicBezTo>
                    <a:cubicBezTo>
                      <a:pt x="128" y="5"/>
                      <a:pt x="123" y="0"/>
                      <a:pt x="118" y="0"/>
                    </a:cubicBezTo>
                  </a:path>
                </a:pathLst>
              </a:custGeom>
              <a:solidFill>
                <a:srgbClr val="047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sp>
            <p:nvSpPr>
              <p:cNvPr id="28" name="Freeform 13"/>
              <p:cNvSpPr>
                <a:spLocks noEditPoints="1"/>
              </p:cNvSpPr>
              <p:nvPr/>
            </p:nvSpPr>
            <p:spPr bwMode="gray">
              <a:xfrm>
                <a:off x="4083050" y="3795713"/>
                <a:ext cx="82550" cy="349250"/>
              </a:xfrm>
              <a:custGeom>
                <a:avLst/>
                <a:gdLst>
                  <a:gd name="T0" fmla="*/ 11 w 22"/>
                  <a:gd name="T1" fmla="*/ 0 h 91"/>
                  <a:gd name="T2" fmla="*/ 22 w 22"/>
                  <a:gd name="T3" fmla="*/ 11 h 91"/>
                  <a:gd name="T4" fmla="*/ 11 w 22"/>
                  <a:gd name="T5" fmla="*/ 22 h 91"/>
                  <a:gd name="T6" fmla="*/ 0 w 22"/>
                  <a:gd name="T7" fmla="*/ 11 h 91"/>
                  <a:gd name="T8" fmla="*/ 11 w 22"/>
                  <a:gd name="T9" fmla="*/ 0 h 91"/>
                  <a:gd name="T10" fmla="*/ 2 w 22"/>
                  <a:gd name="T11" fmla="*/ 30 h 91"/>
                  <a:gd name="T12" fmla="*/ 21 w 22"/>
                  <a:gd name="T13" fmla="*/ 30 h 91"/>
                  <a:gd name="T14" fmla="*/ 21 w 22"/>
                  <a:gd name="T15" fmla="*/ 91 h 91"/>
                  <a:gd name="T16" fmla="*/ 2 w 22"/>
                  <a:gd name="T17" fmla="*/ 91 h 91"/>
                  <a:gd name="T18" fmla="*/ 2 w 22"/>
                  <a:gd name="T19" fmla="*/ 3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91">
                    <a:moveTo>
                      <a:pt x="11" y="0"/>
                    </a:moveTo>
                    <a:cubicBezTo>
                      <a:pt x="17" y="0"/>
                      <a:pt x="22" y="5"/>
                      <a:pt x="22" y="11"/>
                    </a:cubicBezTo>
                    <a:cubicBezTo>
                      <a:pt x="22" y="17"/>
                      <a:pt x="17" y="22"/>
                      <a:pt x="11" y="22"/>
                    </a:cubicBezTo>
                    <a:cubicBezTo>
                      <a:pt x="5" y="22"/>
                      <a:pt x="0" y="17"/>
                      <a:pt x="0" y="11"/>
                    </a:cubicBezTo>
                    <a:cubicBezTo>
                      <a:pt x="0" y="5"/>
                      <a:pt x="5" y="0"/>
                      <a:pt x="11" y="0"/>
                    </a:cubicBezTo>
                    <a:moveTo>
                      <a:pt x="2" y="30"/>
                    </a:moveTo>
                    <a:cubicBezTo>
                      <a:pt x="21" y="30"/>
                      <a:pt x="21" y="30"/>
                      <a:pt x="21" y="30"/>
                    </a:cubicBezTo>
                    <a:cubicBezTo>
                      <a:pt x="21" y="91"/>
                      <a:pt x="21" y="91"/>
                      <a:pt x="21" y="91"/>
                    </a:cubicBezTo>
                    <a:cubicBezTo>
                      <a:pt x="2" y="91"/>
                      <a:pt x="2" y="91"/>
                      <a:pt x="2" y="91"/>
                    </a:cubicBezTo>
                    <a:lnTo>
                      <a:pt x="2"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sp>
            <p:nvSpPr>
              <p:cNvPr id="29" name="Freeform 14"/>
              <p:cNvSpPr>
                <a:spLocks/>
              </p:cNvSpPr>
              <p:nvPr/>
            </p:nvSpPr>
            <p:spPr bwMode="gray">
              <a:xfrm>
                <a:off x="4206875" y="3906838"/>
                <a:ext cx="222250" cy="238125"/>
              </a:xfrm>
              <a:custGeom>
                <a:avLst/>
                <a:gdLst>
                  <a:gd name="T0" fmla="*/ 0 w 59"/>
                  <a:gd name="T1" fmla="*/ 1 h 62"/>
                  <a:gd name="T2" fmla="*/ 18 w 59"/>
                  <a:gd name="T3" fmla="*/ 1 h 62"/>
                  <a:gd name="T4" fmla="*/ 18 w 59"/>
                  <a:gd name="T5" fmla="*/ 10 h 62"/>
                  <a:gd name="T6" fmla="*/ 18 w 59"/>
                  <a:gd name="T7" fmla="*/ 10 h 62"/>
                  <a:gd name="T8" fmla="*/ 36 w 59"/>
                  <a:gd name="T9" fmla="*/ 0 h 62"/>
                  <a:gd name="T10" fmla="*/ 59 w 59"/>
                  <a:gd name="T11" fmla="*/ 29 h 62"/>
                  <a:gd name="T12" fmla="*/ 59 w 59"/>
                  <a:gd name="T13" fmla="*/ 62 h 62"/>
                  <a:gd name="T14" fmla="*/ 40 w 59"/>
                  <a:gd name="T15" fmla="*/ 62 h 62"/>
                  <a:gd name="T16" fmla="*/ 40 w 59"/>
                  <a:gd name="T17" fmla="*/ 33 h 62"/>
                  <a:gd name="T18" fmla="*/ 30 w 59"/>
                  <a:gd name="T19" fmla="*/ 16 h 62"/>
                  <a:gd name="T20" fmla="*/ 19 w 59"/>
                  <a:gd name="T21" fmla="*/ 32 h 62"/>
                  <a:gd name="T22" fmla="*/ 19 w 59"/>
                  <a:gd name="T23" fmla="*/ 62 h 62"/>
                  <a:gd name="T24" fmla="*/ 0 w 59"/>
                  <a:gd name="T25" fmla="*/ 62 h 62"/>
                  <a:gd name="T26" fmla="*/ 0 w 59"/>
                  <a:gd name="T27"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2">
                    <a:moveTo>
                      <a:pt x="0" y="1"/>
                    </a:moveTo>
                    <a:cubicBezTo>
                      <a:pt x="18" y="1"/>
                      <a:pt x="18" y="1"/>
                      <a:pt x="18" y="1"/>
                    </a:cubicBezTo>
                    <a:cubicBezTo>
                      <a:pt x="18" y="10"/>
                      <a:pt x="18" y="10"/>
                      <a:pt x="18" y="10"/>
                    </a:cubicBezTo>
                    <a:cubicBezTo>
                      <a:pt x="18" y="10"/>
                      <a:pt x="18" y="10"/>
                      <a:pt x="18" y="10"/>
                    </a:cubicBezTo>
                    <a:cubicBezTo>
                      <a:pt x="21" y="5"/>
                      <a:pt x="27" y="0"/>
                      <a:pt x="36" y="0"/>
                    </a:cubicBezTo>
                    <a:cubicBezTo>
                      <a:pt x="55" y="0"/>
                      <a:pt x="59" y="12"/>
                      <a:pt x="59" y="29"/>
                    </a:cubicBezTo>
                    <a:cubicBezTo>
                      <a:pt x="59" y="62"/>
                      <a:pt x="59" y="62"/>
                      <a:pt x="59" y="62"/>
                    </a:cubicBezTo>
                    <a:cubicBezTo>
                      <a:pt x="40" y="62"/>
                      <a:pt x="40" y="62"/>
                      <a:pt x="40" y="62"/>
                    </a:cubicBezTo>
                    <a:cubicBezTo>
                      <a:pt x="40" y="33"/>
                      <a:pt x="40" y="33"/>
                      <a:pt x="40" y="33"/>
                    </a:cubicBezTo>
                    <a:cubicBezTo>
                      <a:pt x="40" y="25"/>
                      <a:pt x="40" y="16"/>
                      <a:pt x="30" y="16"/>
                    </a:cubicBezTo>
                    <a:cubicBezTo>
                      <a:pt x="20" y="16"/>
                      <a:pt x="19" y="24"/>
                      <a:pt x="19" y="32"/>
                    </a:cubicBezTo>
                    <a:cubicBezTo>
                      <a:pt x="19" y="62"/>
                      <a:pt x="19" y="62"/>
                      <a:pt x="19" y="62"/>
                    </a:cubicBezTo>
                    <a:cubicBezTo>
                      <a:pt x="0" y="62"/>
                      <a:pt x="0" y="62"/>
                      <a:pt x="0" y="62"/>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grpSp>
        <p:grpSp>
          <p:nvGrpSpPr>
            <p:cNvPr id="19" name="Group 54"/>
            <p:cNvGrpSpPr/>
            <p:nvPr userDrawn="1"/>
          </p:nvGrpSpPr>
          <p:grpSpPr bwMode="gray">
            <a:xfrm>
              <a:off x="5523922" y="1033938"/>
              <a:ext cx="477838" cy="492125"/>
              <a:chOff x="5643563" y="3725863"/>
              <a:chExt cx="477838" cy="492125"/>
            </a:xfrm>
          </p:grpSpPr>
          <p:sp>
            <p:nvSpPr>
              <p:cNvPr id="20" name="Freeform 10"/>
              <p:cNvSpPr>
                <a:spLocks/>
              </p:cNvSpPr>
              <p:nvPr/>
            </p:nvSpPr>
            <p:spPr bwMode="gray">
              <a:xfrm>
                <a:off x="5643563" y="3725863"/>
                <a:ext cx="477838" cy="492125"/>
              </a:xfrm>
              <a:custGeom>
                <a:avLst/>
                <a:gdLst>
                  <a:gd name="T0" fmla="*/ 118 w 127"/>
                  <a:gd name="T1" fmla="*/ 0 h 128"/>
                  <a:gd name="T2" fmla="*/ 9 w 127"/>
                  <a:gd name="T3" fmla="*/ 0 h 128"/>
                  <a:gd name="T4" fmla="*/ 0 w 127"/>
                  <a:gd name="T5" fmla="*/ 10 h 128"/>
                  <a:gd name="T6" fmla="*/ 0 w 127"/>
                  <a:gd name="T7" fmla="*/ 119 h 128"/>
                  <a:gd name="T8" fmla="*/ 9 w 127"/>
                  <a:gd name="T9" fmla="*/ 128 h 128"/>
                  <a:gd name="T10" fmla="*/ 118 w 127"/>
                  <a:gd name="T11" fmla="*/ 128 h 128"/>
                  <a:gd name="T12" fmla="*/ 127 w 127"/>
                  <a:gd name="T13" fmla="*/ 119 h 128"/>
                  <a:gd name="T14" fmla="*/ 127 w 127"/>
                  <a:gd name="T15" fmla="*/ 10 h 128"/>
                  <a:gd name="T16" fmla="*/ 118 w 127"/>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28">
                    <a:moveTo>
                      <a:pt x="118" y="0"/>
                    </a:moveTo>
                    <a:cubicBezTo>
                      <a:pt x="9" y="0"/>
                      <a:pt x="9" y="0"/>
                      <a:pt x="9" y="0"/>
                    </a:cubicBezTo>
                    <a:cubicBezTo>
                      <a:pt x="4" y="0"/>
                      <a:pt x="0" y="5"/>
                      <a:pt x="0" y="10"/>
                    </a:cubicBezTo>
                    <a:cubicBezTo>
                      <a:pt x="0" y="119"/>
                      <a:pt x="0" y="119"/>
                      <a:pt x="0" y="119"/>
                    </a:cubicBezTo>
                    <a:cubicBezTo>
                      <a:pt x="0" y="124"/>
                      <a:pt x="4" y="128"/>
                      <a:pt x="9" y="128"/>
                    </a:cubicBezTo>
                    <a:cubicBezTo>
                      <a:pt x="118" y="128"/>
                      <a:pt x="118" y="128"/>
                      <a:pt x="118" y="128"/>
                    </a:cubicBezTo>
                    <a:cubicBezTo>
                      <a:pt x="123" y="128"/>
                      <a:pt x="127" y="124"/>
                      <a:pt x="127" y="119"/>
                    </a:cubicBezTo>
                    <a:cubicBezTo>
                      <a:pt x="127" y="10"/>
                      <a:pt x="127" y="10"/>
                      <a:pt x="127" y="10"/>
                    </a:cubicBezTo>
                    <a:cubicBezTo>
                      <a:pt x="127" y="5"/>
                      <a:pt x="123" y="0"/>
                      <a:pt x="118" y="0"/>
                    </a:cubicBezTo>
                  </a:path>
                </a:pathLst>
              </a:custGeom>
              <a:solidFill>
                <a:srgbClr val="DC4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sp>
            <p:nvSpPr>
              <p:cNvPr id="21" name="Freeform 15"/>
              <p:cNvSpPr>
                <a:spLocks/>
              </p:cNvSpPr>
              <p:nvPr/>
            </p:nvSpPr>
            <p:spPr bwMode="gray">
              <a:xfrm>
                <a:off x="5943600" y="3937001"/>
                <a:ext cx="71438" cy="73025"/>
              </a:xfrm>
              <a:custGeom>
                <a:avLst/>
                <a:gdLst>
                  <a:gd name="T0" fmla="*/ 31 w 45"/>
                  <a:gd name="T1" fmla="*/ 0 h 46"/>
                  <a:gd name="T2" fmla="*/ 31 w 45"/>
                  <a:gd name="T3" fmla="*/ 17 h 46"/>
                  <a:gd name="T4" fmla="*/ 45 w 45"/>
                  <a:gd name="T5" fmla="*/ 17 h 46"/>
                  <a:gd name="T6" fmla="*/ 45 w 45"/>
                  <a:gd name="T7" fmla="*/ 32 h 46"/>
                  <a:gd name="T8" fmla="*/ 31 w 45"/>
                  <a:gd name="T9" fmla="*/ 32 h 46"/>
                  <a:gd name="T10" fmla="*/ 31 w 45"/>
                  <a:gd name="T11" fmla="*/ 46 h 46"/>
                  <a:gd name="T12" fmla="*/ 17 w 45"/>
                  <a:gd name="T13" fmla="*/ 46 h 46"/>
                  <a:gd name="T14" fmla="*/ 17 w 45"/>
                  <a:gd name="T15" fmla="*/ 32 h 46"/>
                  <a:gd name="T16" fmla="*/ 0 w 45"/>
                  <a:gd name="T17" fmla="*/ 32 h 46"/>
                  <a:gd name="T18" fmla="*/ 0 w 45"/>
                  <a:gd name="T19" fmla="*/ 17 h 46"/>
                  <a:gd name="T20" fmla="*/ 17 w 45"/>
                  <a:gd name="T21" fmla="*/ 17 h 46"/>
                  <a:gd name="T22" fmla="*/ 17 w 45"/>
                  <a:gd name="T23" fmla="*/ 0 h 46"/>
                  <a:gd name="T24" fmla="*/ 31 w 45"/>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6">
                    <a:moveTo>
                      <a:pt x="31" y="0"/>
                    </a:moveTo>
                    <a:lnTo>
                      <a:pt x="31" y="17"/>
                    </a:lnTo>
                    <a:lnTo>
                      <a:pt x="45" y="17"/>
                    </a:lnTo>
                    <a:lnTo>
                      <a:pt x="45" y="32"/>
                    </a:lnTo>
                    <a:lnTo>
                      <a:pt x="31" y="32"/>
                    </a:lnTo>
                    <a:lnTo>
                      <a:pt x="31" y="46"/>
                    </a:lnTo>
                    <a:lnTo>
                      <a:pt x="17" y="46"/>
                    </a:lnTo>
                    <a:lnTo>
                      <a:pt x="17" y="32"/>
                    </a:lnTo>
                    <a:lnTo>
                      <a:pt x="0" y="32"/>
                    </a:lnTo>
                    <a:lnTo>
                      <a:pt x="0" y="17"/>
                    </a:lnTo>
                    <a:lnTo>
                      <a:pt x="17" y="17"/>
                    </a:lnTo>
                    <a:lnTo>
                      <a:pt x="17" y="0"/>
                    </a:lnTo>
                    <a:lnTo>
                      <a:pt x="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sp>
            <p:nvSpPr>
              <p:cNvPr id="22" name="Freeform 16"/>
              <p:cNvSpPr>
                <a:spLocks/>
              </p:cNvSpPr>
              <p:nvPr/>
            </p:nvSpPr>
            <p:spPr bwMode="gray">
              <a:xfrm>
                <a:off x="5745163" y="3884613"/>
                <a:ext cx="168275" cy="184150"/>
              </a:xfrm>
              <a:custGeom>
                <a:avLst/>
                <a:gdLst>
                  <a:gd name="T0" fmla="*/ 9 w 45"/>
                  <a:gd name="T1" fmla="*/ 39 h 48"/>
                  <a:gd name="T2" fmla="*/ 9 w 45"/>
                  <a:gd name="T3" fmla="*/ 8 h 48"/>
                  <a:gd name="T4" fmla="*/ 32 w 45"/>
                  <a:gd name="T5" fmla="*/ 3 h 48"/>
                  <a:gd name="T6" fmla="*/ 36 w 45"/>
                  <a:gd name="T7" fmla="*/ 5 h 48"/>
                  <a:gd name="T8" fmla="*/ 39 w 45"/>
                  <a:gd name="T9" fmla="*/ 7 h 48"/>
                  <a:gd name="T10" fmla="*/ 33 w 45"/>
                  <a:gd name="T11" fmla="*/ 13 h 48"/>
                  <a:gd name="T12" fmla="*/ 31 w 45"/>
                  <a:gd name="T13" fmla="*/ 12 h 48"/>
                  <a:gd name="T14" fmla="*/ 15 w 45"/>
                  <a:gd name="T15" fmla="*/ 14 h 48"/>
                  <a:gd name="T16" fmla="*/ 14 w 45"/>
                  <a:gd name="T17" fmla="*/ 34 h 48"/>
                  <a:gd name="T18" fmla="*/ 34 w 45"/>
                  <a:gd name="T19" fmla="*/ 34 h 48"/>
                  <a:gd name="T20" fmla="*/ 37 w 45"/>
                  <a:gd name="T21" fmla="*/ 29 h 48"/>
                  <a:gd name="T22" fmla="*/ 37 w 45"/>
                  <a:gd name="T23" fmla="*/ 28 h 48"/>
                  <a:gd name="T24" fmla="*/ 25 w 45"/>
                  <a:gd name="T25" fmla="*/ 28 h 48"/>
                  <a:gd name="T26" fmla="*/ 25 w 45"/>
                  <a:gd name="T27" fmla="*/ 21 h 48"/>
                  <a:gd name="T28" fmla="*/ 45 w 45"/>
                  <a:gd name="T29" fmla="*/ 21 h 48"/>
                  <a:gd name="T30" fmla="*/ 45 w 45"/>
                  <a:gd name="T31" fmla="*/ 23 h 48"/>
                  <a:gd name="T32" fmla="*/ 45 w 45"/>
                  <a:gd name="T33" fmla="*/ 27 h 48"/>
                  <a:gd name="T34" fmla="*/ 40 w 45"/>
                  <a:gd name="T35" fmla="*/ 40 h 48"/>
                  <a:gd name="T36" fmla="*/ 9 w 45"/>
                  <a:gd name="T3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8">
                    <a:moveTo>
                      <a:pt x="9" y="39"/>
                    </a:moveTo>
                    <a:cubicBezTo>
                      <a:pt x="0" y="31"/>
                      <a:pt x="0" y="17"/>
                      <a:pt x="9" y="8"/>
                    </a:cubicBezTo>
                    <a:cubicBezTo>
                      <a:pt x="15" y="2"/>
                      <a:pt x="24" y="0"/>
                      <a:pt x="32" y="3"/>
                    </a:cubicBezTo>
                    <a:cubicBezTo>
                      <a:pt x="36" y="5"/>
                      <a:pt x="36" y="5"/>
                      <a:pt x="36" y="5"/>
                    </a:cubicBezTo>
                    <a:cubicBezTo>
                      <a:pt x="39" y="7"/>
                      <a:pt x="39" y="7"/>
                      <a:pt x="39" y="7"/>
                    </a:cubicBezTo>
                    <a:cubicBezTo>
                      <a:pt x="33" y="13"/>
                      <a:pt x="33" y="13"/>
                      <a:pt x="33" y="13"/>
                    </a:cubicBezTo>
                    <a:cubicBezTo>
                      <a:pt x="31" y="12"/>
                      <a:pt x="31" y="12"/>
                      <a:pt x="31" y="12"/>
                    </a:cubicBezTo>
                    <a:cubicBezTo>
                      <a:pt x="26" y="8"/>
                      <a:pt x="19" y="9"/>
                      <a:pt x="15" y="14"/>
                    </a:cubicBezTo>
                    <a:cubicBezTo>
                      <a:pt x="9" y="19"/>
                      <a:pt x="9" y="28"/>
                      <a:pt x="14" y="34"/>
                    </a:cubicBezTo>
                    <a:cubicBezTo>
                      <a:pt x="20" y="39"/>
                      <a:pt x="29" y="39"/>
                      <a:pt x="34" y="34"/>
                    </a:cubicBezTo>
                    <a:cubicBezTo>
                      <a:pt x="36" y="32"/>
                      <a:pt x="37" y="31"/>
                      <a:pt x="37" y="29"/>
                    </a:cubicBezTo>
                    <a:cubicBezTo>
                      <a:pt x="37" y="28"/>
                      <a:pt x="37" y="28"/>
                      <a:pt x="37" y="28"/>
                    </a:cubicBezTo>
                    <a:cubicBezTo>
                      <a:pt x="25" y="28"/>
                      <a:pt x="25" y="28"/>
                      <a:pt x="25" y="28"/>
                    </a:cubicBezTo>
                    <a:cubicBezTo>
                      <a:pt x="25" y="21"/>
                      <a:pt x="25" y="21"/>
                      <a:pt x="25" y="21"/>
                    </a:cubicBezTo>
                    <a:cubicBezTo>
                      <a:pt x="45" y="21"/>
                      <a:pt x="45" y="21"/>
                      <a:pt x="45" y="21"/>
                    </a:cubicBezTo>
                    <a:cubicBezTo>
                      <a:pt x="45" y="23"/>
                      <a:pt x="45" y="23"/>
                      <a:pt x="45" y="23"/>
                    </a:cubicBezTo>
                    <a:cubicBezTo>
                      <a:pt x="45" y="27"/>
                      <a:pt x="45" y="27"/>
                      <a:pt x="45" y="27"/>
                    </a:cubicBezTo>
                    <a:cubicBezTo>
                      <a:pt x="45" y="32"/>
                      <a:pt x="43" y="36"/>
                      <a:pt x="40" y="40"/>
                    </a:cubicBezTo>
                    <a:cubicBezTo>
                      <a:pt x="32" y="48"/>
                      <a:pt x="17" y="48"/>
                      <a:pt x="9"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CA"/>
              </a:p>
            </p:txBody>
          </p:sp>
        </p:grpSp>
      </p:grpSp>
      <p:sp>
        <p:nvSpPr>
          <p:cNvPr id="34" name="Rectangle 33">
            <a:hlinkClick r:id="rId2"/>
          </p:cNvPr>
          <p:cNvSpPr>
            <a:spLocks noChangeArrowheads="1"/>
          </p:cNvSpPr>
          <p:nvPr userDrawn="1"/>
        </p:nvSpPr>
        <p:spPr bwMode="gray">
          <a:xfrm>
            <a:off x="2729163" y="2920082"/>
            <a:ext cx="1752293" cy="184666"/>
          </a:xfrm>
          <a:prstGeom prst="rect">
            <a:avLst/>
          </a:prstGeom>
          <a:noFill/>
          <a:ln w="9525">
            <a:noFill/>
            <a:miter lim="800000"/>
            <a:headEnd/>
            <a:tailEnd/>
          </a:ln>
          <a:effectLst/>
        </p:spPr>
        <p:txBody>
          <a:bodyPr wrap="square" lIns="0" tIns="0" rIns="0" bIns="0" anchor="ctr">
            <a:spAutoFit/>
          </a:bodyPr>
          <a:lstStyle/>
          <a:p>
            <a:pPr>
              <a:defRPr/>
            </a:pPr>
            <a:r>
              <a:rPr lang="en-CA" sz="1200" b="1" i="0" kern="0" dirty="0" err="1" smtClean="0">
                <a:solidFill>
                  <a:schemeClr val="tx2"/>
                </a:solidFill>
                <a:latin typeface="+mn-lt"/>
                <a:ea typeface="Times New Roman" pitchFamily="18" charset="0"/>
                <a:cs typeface="Univers for KPMG"/>
              </a:rPr>
              <a:t>kpmg.ca</a:t>
            </a:r>
            <a:endParaRPr lang="en-CA" sz="1200" b="1" i="0" kern="0" dirty="0">
              <a:solidFill>
                <a:schemeClr val="tx2"/>
              </a:solidFill>
              <a:latin typeface="+mn-lt"/>
              <a:cs typeface="Univers for KPMG"/>
            </a:endParaRPr>
          </a:p>
        </p:txBody>
      </p:sp>
    </p:spTree>
    <p:extLst>
      <p:ext uri="{BB962C8B-B14F-4D97-AF65-F5344CB8AC3E}">
        <p14:creationId xmlns:p14="http://schemas.microsoft.com/office/powerpoint/2010/main" val="3267273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 Left light vertical image">
    <p:spTree>
      <p:nvGrpSpPr>
        <p:cNvPr id="1" name=""/>
        <p:cNvGrpSpPr/>
        <p:nvPr/>
      </p:nvGrpSpPr>
      <p:grpSpPr>
        <a:xfrm>
          <a:off x="0" y="0"/>
          <a:ext cx="0" cy="0"/>
          <a:chOff x="0" y="0"/>
          <a:chExt cx="0" cy="0"/>
        </a:xfrm>
      </p:grpSpPr>
      <p:graphicFrame>
        <p:nvGraphicFramePr>
          <p:cNvPr id="2" name="Objet 1" hidden="1"/>
          <p:cNvGraphicFramePr>
            <a:graphicFrameLocks noChangeAspect="1"/>
          </p:cNvGraphicFramePr>
          <p:nvPr userDrawn="1">
            <p:custDataLst>
              <p:tags r:id="rId2"/>
            </p:custDataLst>
            <p:extLst>
              <p:ext uri="{D42A27DB-BD31-4B8C-83A1-F6EECF244321}">
                <p14:modId xmlns:p14="http://schemas.microsoft.com/office/powerpoint/2010/main" val="190210640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108" name="Diapositive think-cell" r:id="rId4" imgW="270" imgH="270" progId="TCLayout.ActiveDocument.1">
                  <p:embed/>
                </p:oleObj>
              </mc:Choice>
              <mc:Fallback>
                <p:oleObj name="Diapositive think-cell"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7" name="Image 6"/>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flipH="1">
            <a:off x="-1" y="0"/>
            <a:ext cx="12188389" cy="6858000"/>
          </a:xfrm>
          <a:prstGeom prst="rect">
            <a:avLst/>
          </a:prstGeom>
        </p:spPr>
      </p:pic>
      <p:sp>
        <p:nvSpPr>
          <p:cNvPr id="8" name="Title 1"/>
          <p:cNvSpPr>
            <a:spLocks noGrp="1"/>
          </p:cNvSpPr>
          <p:nvPr>
            <p:ph type="ctrTitle" hasCustomPrompt="1"/>
          </p:nvPr>
        </p:nvSpPr>
        <p:spPr>
          <a:xfrm>
            <a:off x="4823212" y="1435300"/>
            <a:ext cx="6461087" cy="3510000"/>
          </a:xfrm>
        </p:spPr>
        <p:txBody>
          <a:bodyPr anchor="t" anchorCtr="0"/>
          <a:lstStyle>
            <a:lvl1pPr algn="l">
              <a:defRPr sz="11000" baseline="0">
                <a:solidFill>
                  <a:schemeClr val="tx2"/>
                </a:solidFill>
              </a:defRPr>
            </a:lvl1pPr>
          </a:lstStyle>
          <a:p>
            <a:r>
              <a:rPr lang="en-GB" dirty="0" smtClean="0"/>
              <a:t>Title slide 3</a:t>
            </a:r>
            <a:br>
              <a:rPr lang="en-GB" dirty="0" smtClean="0"/>
            </a:br>
            <a:r>
              <a:rPr lang="en-GB" dirty="0" smtClean="0"/>
              <a:t>left light vertical image</a:t>
            </a:r>
            <a:endParaRPr lang="en-US" dirty="0"/>
          </a:p>
        </p:txBody>
      </p:sp>
      <p:sp>
        <p:nvSpPr>
          <p:cNvPr id="6" name="Text Placeholder 3"/>
          <p:cNvSpPr>
            <a:spLocks noGrp="1"/>
          </p:cNvSpPr>
          <p:nvPr>
            <p:ph type="body" sz="quarter" idx="11"/>
          </p:nvPr>
        </p:nvSpPr>
        <p:spPr>
          <a:xfrm>
            <a:off x="4862811" y="5390900"/>
            <a:ext cx="6420628" cy="216000"/>
          </a:xfrm>
        </p:spPr>
        <p:txBody>
          <a:bodyPr/>
          <a:lstStyle>
            <a:lvl1pPr>
              <a:defRPr sz="1100">
                <a:solidFill>
                  <a:schemeClr val="tx2"/>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
        <p:nvSpPr>
          <p:cNvPr id="10" name="Freeform 19"/>
          <p:cNvSpPr>
            <a:spLocks noChangeAspect="1" noEditPoints="1"/>
          </p:cNvSpPr>
          <p:nvPr userDrawn="1"/>
        </p:nvSpPr>
        <p:spPr bwMode="auto">
          <a:xfrm>
            <a:off x="4842512"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21962988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 Left dark vertical imag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flipH="1">
            <a:off x="0" y="0"/>
            <a:ext cx="12194771" cy="6858000"/>
          </a:xfrm>
          <a:prstGeom prst="rect">
            <a:avLst/>
          </a:prstGeom>
        </p:spPr>
      </p:pic>
      <p:sp>
        <p:nvSpPr>
          <p:cNvPr id="8" name="Title 1"/>
          <p:cNvSpPr>
            <a:spLocks noGrp="1"/>
          </p:cNvSpPr>
          <p:nvPr>
            <p:ph type="ctrTitle" hasCustomPrompt="1"/>
          </p:nvPr>
        </p:nvSpPr>
        <p:spPr bwMode="gray">
          <a:xfrm>
            <a:off x="3886200" y="1435300"/>
            <a:ext cx="7313613" cy="3510000"/>
          </a:xfrm>
        </p:spPr>
        <p:txBody>
          <a:bodyPr anchor="t" anchorCtr="0"/>
          <a:lstStyle>
            <a:lvl1pPr algn="l">
              <a:defRPr sz="11000" baseline="0">
                <a:solidFill>
                  <a:schemeClr val="bg1"/>
                </a:solidFill>
              </a:defRPr>
            </a:lvl1pPr>
          </a:lstStyle>
          <a:p>
            <a:r>
              <a:rPr lang="en-GB" dirty="0" smtClean="0"/>
              <a:t>Title slide 4</a:t>
            </a:r>
            <a:br>
              <a:rPr lang="en-GB" dirty="0" smtClean="0"/>
            </a:br>
            <a:r>
              <a:rPr lang="en-GB" dirty="0" smtClean="0"/>
              <a:t>left dark vertical image</a:t>
            </a:r>
            <a:endParaRPr lang="en-US" dirty="0"/>
          </a:p>
        </p:txBody>
      </p:sp>
      <p:sp>
        <p:nvSpPr>
          <p:cNvPr id="16" name="Freeform 19"/>
          <p:cNvSpPr>
            <a:spLocks noChangeAspect="1" noEditPoints="1"/>
          </p:cNvSpPr>
          <p:nvPr userDrawn="1"/>
        </p:nvSpPr>
        <p:spPr bwMode="gray">
          <a:xfrm>
            <a:off x="3905500"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7" name="Text Placeholder 3"/>
          <p:cNvSpPr>
            <a:spLocks noGrp="1"/>
          </p:cNvSpPr>
          <p:nvPr>
            <p:ph type="body" sz="quarter" idx="11"/>
          </p:nvPr>
        </p:nvSpPr>
        <p:spPr bwMode="gray">
          <a:xfrm>
            <a:off x="3925798" y="5390900"/>
            <a:ext cx="7267815"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48227888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5 - Singular image">
    <p:spTree>
      <p:nvGrpSpPr>
        <p:cNvPr id="1" name=""/>
        <p:cNvGrpSpPr/>
        <p:nvPr/>
      </p:nvGrpSpPr>
      <p:grpSpPr>
        <a:xfrm>
          <a:off x="0" y="0"/>
          <a:ext cx="0" cy="0"/>
          <a:chOff x="0" y="0"/>
          <a:chExt cx="0" cy="0"/>
        </a:xfrm>
      </p:grpSpPr>
      <p:sp>
        <p:nvSpPr>
          <p:cNvPr id="17" name="object 3"/>
          <p:cNvSpPr/>
          <p:nvPr userDrawn="1"/>
        </p:nvSpPr>
        <p:spPr bwMode="gray">
          <a:xfrm>
            <a:off x="0" y="1"/>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00" dirty="0">
              <a:latin typeface="Arial" panose="020B0604020202020204" pitchFamily="34" charset="0"/>
            </a:endParaRPr>
          </a:p>
        </p:txBody>
      </p:sp>
      <p:sp>
        <p:nvSpPr>
          <p:cNvPr id="8" name="Title 1"/>
          <p:cNvSpPr>
            <a:spLocks noGrp="1"/>
          </p:cNvSpPr>
          <p:nvPr>
            <p:ph type="ctrTitle" hasCustomPrompt="1"/>
          </p:nvPr>
        </p:nvSpPr>
        <p:spPr bwMode="gray">
          <a:xfrm>
            <a:off x="2709863" y="1435300"/>
            <a:ext cx="7022748" cy="3510000"/>
          </a:xfrm>
        </p:spPr>
        <p:txBody>
          <a:bodyPr anchor="t" anchorCtr="0"/>
          <a:lstStyle>
            <a:lvl1pPr algn="l">
              <a:defRPr sz="11000" baseline="0">
                <a:solidFill>
                  <a:schemeClr val="bg1"/>
                </a:solidFill>
              </a:defRPr>
            </a:lvl1pPr>
          </a:lstStyle>
          <a:p>
            <a:r>
              <a:rPr lang="en-US" dirty="0" smtClean="0"/>
              <a:t>Title slide 5</a:t>
            </a:r>
            <a:br>
              <a:rPr lang="en-US" dirty="0" smtClean="0"/>
            </a:br>
            <a:r>
              <a:rPr lang="en-US" dirty="0" smtClean="0"/>
              <a:t>singular </a:t>
            </a:r>
            <a:br>
              <a:rPr lang="en-US" dirty="0" smtClean="0"/>
            </a:br>
            <a:r>
              <a:rPr lang="en-US" dirty="0" smtClean="0"/>
              <a:t>image</a:t>
            </a:r>
            <a:endParaRPr lang="en-US" dirty="0"/>
          </a:p>
        </p:txBody>
      </p:sp>
      <p:sp>
        <p:nvSpPr>
          <p:cNvPr id="16" name="Freeform 19"/>
          <p:cNvSpPr>
            <a:spLocks noChangeAspect="1" noEditPoints="1"/>
          </p:cNvSpPr>
          <p:nvPr userDrawn="1"/>
        </p:nvSpPr>
        <p:spPr bwMode="gray">
          <a:xfrm>
            <a:off x="2729163"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7" name="Text Placeholder 3"/>
          <p:cNvSpPr>
            <a:spLocks noGrp="1"/>
          </p:cNvSpPr>
          <p:nvPr>
            <p:ph type="body" sz="quarter" idx="11"/>
          </p:nvPr>
        </p:nvSpPr>
        <p:spPr bwMode="gray">
          <a:xfrm>
            <a:off x="2749463" y="5390900"/>
            <a:ext cx="6983148"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87731" y="0"/>
            <a:ext cx="10604269" cy="6858000"/>
          </a:xfrm>
          <a:prstGeom prst="rect">
            <a:avLst/>
          </a:prstGeom>
        </p:spPr>
      </p:pic>
    </p:spTree>
    <p:extLst>
      <p:ext uri="{BB962C8B-B14F-4D97-AF65-F5344CB8AC3E}">
        <p14:creationId xmlns:p14="http://schemas.microsoft.com/office/powerpoint/2010/main" val="349499007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73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6 - No image">
    <p:spTree>
      <p:nvGrpSpPr>
        <p:cNvPr id="1" name=""/>
        <p:cNvGrpSpPr/>
        <p:nvPr/>
      </p:nvGrpSpPr>
      <p:grpSpPr>
        <a:xfrm>
          <a:off x="0" y="0"/>
          <a:ext cx="0" cy="0"/>
          <a:chOff x="0" y="0"/>
          <a:chExt cx="0" cy="0"/>
        </a:xfrm>
      </p:grpSpPr>
      <p:graphicFrame>
        <p:nvGraphicFramePr>
          <p:cNvPr id="3" name="Objet 2" hidden="1"/>
          <p:cNvGraphicFramePr>
            <a:graphicFrameLocks noChangeAspect="1"/>
          </p:cNvGraphicFramePr>
          <p:nvPr userDrawn="1">
            <p:custDataLst>
              <p:tags r:id="rId2"/>
            </p:custDataLst>
            <p:extLst>
              <p:ext uri="{D42A27DB-BD31-4B8C-83A1-F6EECF244321}">
                <p14:modId xmlns:p14="http://schemas.microsoft.com/office/powerpoint/2010/main" val="328355808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121" name="Diapositive think-cell" r:id="rId4" imgW="270" imgH="270" progId="TCLayout.ActiveDocument.1">
                  <p:embed/>
                </p:oleObj>
              </mc:Choice>
              <mc:Fallback>
                <p:oleObj name="Diapositive think-cell"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Rectangle 1"/>
          <p:cNvSpPr/>
          <p:nvPr userDrawn="1"/>
        </p:nvSpPr>
        <p:spPr bwMode="gray">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fr-CA" sz="1500" dirty="0" err="1" smtClean="0">
              <a:solidFill>
                <a:schemeClr val="bg1"/>
              </a:solidFill>
            </a:endParaRPr>
          </a:p>
        </p:txBody>
      </p:sp>
      <p:sp>
        <p:nvSpPr>
          <p:cNvPr id="7" name="object 3"/>
          <p:cNvSpPr/>
          <p:nvPr userDrawn="1"/>
        </p:nvSpPr>
        <p:spPr bwMode="gray">
          <a:xfrm>
            <a:off x="0" y="1"/>
            <a:ext cx="1587731" cy="6858000"/>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00" dirty="0">
              <a:latin typeface="Arial" panose="020B0604020202020204" pitchFamily="34" charset="0"/>
            </a:endParaRPr>
          </a:p>
        </p:txBody>
      </p:sp>
      <p:sp>
        <p:nvSpPr>
          <p:cNvPr id="8" name="Title 1"/>
          <p:cNvSpPr>
            <a:spLocks noGrp="1"/>
          </p:cNvSpPr>
          <p:nvPr>
            <p:ph type="ctrTitle" hasCustomPrompt="1"/>
          </p:nvPr>
        </p:nvSpPr>
        <p:spPr bwMode="gray">
          <a:xfrm>
            <a:off x="2709863" y="1435300"/>
            <a:ext cx="8489950" cy="3510000"/>
          </a:xfrm>
        </p:spPr>
        <p:txBody>
          <a:bodyPr anchor="t" anchorCtr="0"/>
          <a:lstStyle>
            <a:lvl1pPr algn="l">
              <a:defRPr sz="11000" baseline="0">
                <a:solidFill>
                  <a:schemeClr val="bg1"/>
                </a:solidFill>
              </a:defRPr>
            </a:lvl1pPr>
          </a:lstStyle>
          <a:p>
            <a:r>
              <a:rPr lang="en-GB" dirty="0" smtClean="0"/>
              <a:t>Title Slide 6 – </a:t>
            </a:r>
            <a:br>
              <a:rPr lang="en-GB" dirty="0" smtClean="0"/>
            </a:br>
            <a:r>
              <a:rPr lang="en-GB" dirty="0" smtClean="0"/>
              <a:t>no image</a:t>
            </a:r>
            <a:endParaRPr lang="en-US" dirty="0"/>
          </a:p>
        </p:txBody>
      </p:sp>
      <p:sp>
        <p:nvSpPr>
          <p:cNvPr id="10" name="Freeform 19"/>
          <p:cNvSpPr>
            <a:spLocks noChangeAspect="1" noEditPoints="1"/>
          </p:cNvSpPr>
          <p:nvPr userDrawn="1"/>
        </p:nvSpPr>
        <p:spPr bwMode="gray">
          <a:xfrm>
            <a:off x="2729163" y="524433"/>
            <a:ext cx="1079150" cy="439654"/>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6" name="Text Placeholder 3"/>
          <p:cNvSpPr>
            <a:spLocks noGrp="1"/>
          </p:cNvSpPr>
          <p:nvPr>
            <p:ph type="body" sz="quarter" idx="11"/>
          </p:nvPr>
        </p:nvSpPr>
        <p:spPr bwMode="gray">
          <a:xfrm>
            <a:off x="2749463" y="5390900"/>
            <a:ext cx="8450350" cy="216000"/>
          </a:xfrm>
        </p:spPr>
        <p:txBody>
          <a:bodyPr/>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4487233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0867071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998400" y="1330126"/>
            <a:ext cx="101952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04358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smtClean="0"/>
              <a:t>Click to edit Master title style</a:t>
            </a:r>
            <a:endParaRPr lang="en-US" dirty="0"/>
          </a:p>
        </p:txBody>
      </p:sp>
      <p:sp>
        <p:nvSpPr>
          <p:cNvPr id="9" name="Text Placeholder 8"/>
          <p:cNvSpPr>
            <a:spLocks noGrp="1"/>
          </p:cNvSpPr>
          <p:nvPr>
            <p:ph type="body" sz="quarter" idx="10"/>
          </p:nvPr>
        </p:nvSpPr>
        <p:spPr>
          <a:xfrm>
            <a:off x="10032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8"/>
          <p:cNvSpPr>
            <a:spLocks noGrp="1"/>
          </p:cNvSpPr>
          <p:nvPr>
            <p:ph type="body" sz="quarter" idx="11"/>
          </p:nvPr>
        </p:nvSpPr>
        <p:spPr>
          <a:xfrm>
            <a:off x="6220800" y="1330126"/>
            <a:ext cx="4968000" cy="454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760996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vmlDrawing" Target="../drawings/vmlDrawing1.v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 Id="rId30"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t 3" hidden="1"/>
          <p:cNvGraphicFramePr>
            <a:graphicFrameLocks noChangeAspect="1"/>
          </p:cNvGraphicFramePr>
          <p:nvPr userDrawn="1">
            <p:custDataLst>
              <p:tags r:id="rId29"/>
            </p:custDataLst>
            <p:extLst>
              <p:ext uri="{D42A27DB-BD31-4B8C-83A1-F6EECF244321}">
                <p14:modId xmlns:p14="http://schemas.microsoft.com/office/powerpoint/2010/main" val="323474644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61" name="Diapositive think-cell" r:id="rId31" imgW="270" imgH="270" progId="TCLayout.ActiveDocument.1">
                  <p:embed/>
                </p:oleObj>
              </mc:Choice>
              <mc:Fallback>
                <p:oleObj name="Diapositive think-cell" r:id="rId31" imgW="270" imgH="270" progId="TCLayout.ActiveDocument.1">
                  <p:embed/>
                  <p:pic>
                    <p:nvPicPr>
                      <p:cNvPr id="0" name=""/>
                      <p:cNvPicPr/>
                      <p:nvPr/>
                    </p:nvPicPr>
                    <p:blipFill>
                      <a:blip r:embed="rId32"/>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bwMode="gray">
          <a:xfrm>
            <a:off x="998400" y="431800"/>
            <a:ext cx="10195200" cy="533400"/>
          </a:xfrm>
          <a:prstGeom prst="rect">
            <a:avLst/>
          </a:prstGeom>
        </p:spPr>
        <p:txBody>
          <a:bodyPr vert="horz" lIns="0" tIns="0" rIns="0" bIns="0" rtlCol="0" anchor="t" anchorCtr="0">
            <a:noAutofit/>
          </a:bodyPr>
          <a:lstStyle/>
          <a:p>
            <a:r>
              <a:rPr lang="fr-FR" smtClean="0"/>
              <a:t>Modifiez le style du titre</a:t>
            </a:r>
            <a:endParaRPr lang="en-US" dirty="0"/>
          </a:p>
        </p:txBody>
      </p:sp>
      <p:sp>
        <p:nvSpPr>
          <p:cNvPr id="3" name="Text Placeholder 2"/>
          <p:cNvSpPr>
            <a:spLocks noGrp="1"/>
          </p:cNvSpPr>
          <p:nvPr>
            <p:ph type="body" idx="1"/>
          </p:nvPr>
        </p:nvSpPr>
        <p:spPr bwMode="gray">
          <a:xfrm>
            <a:off x="1003201" y="1331360"/>
            <a:ext cx="10194470" cy="4545566"/>
          </a:xfrm>
          <a:prstGeom prst="rect">
            <a:avLst/>
          </a:prstGeom>
        </p:spPr>
        <p:txBody>
          <a:bodyPr vert="horz" lIns="0" tIns="0" rIns="0" bIns="0" rtlCol="0" anchor="t" anchorCtr="0">
            <a:noAutofit/>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smtClean="0"/>
          </a:p>
        </p:txBody>
      </p:sp>
      <p:sp>
        <p:nvSpPr>
          <p:cNvPr id="29" name="Shape 8"/>
          <p:cNvSpPr txBox="1">
            <a:spLocks/>
          </p:cNvSpPr>
          <p:nvPr userDrawn="1"/>
        </p:nvSpPr>
        <p:spPr bwMode="gray">
          <a:xfrm>
            <a:off x="10739438" y="6266997"/>
            <a:ext cx="449655"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US" sz="1000" smtClean="0">
                <a:solidFill>
                  <a:schemeClr val="tx2"/>
                </a:solidFill>
                <a:latin typeface="+mn-lt"/>
                <a:ea typeface="Arial"/>
                <a:cs typeface="Arial" panose="020B0604020202020204" pitchFamily="34" charset="0"/>
              </a:rPr>
              <a:pPr algn="r"/>
              <a:t>‹#›</a:t>
            </a:fld>
            <a:endParaRPr lang="en-US" sz="1000" dirty="0">
              <a:solidFill>
                <a:schemeClr val="tx2"/>
              </a:solidFill>
              <a:latin typeface="+mn-lt"/>
              <a:ea typeface="Arial"/>
              <a:cs typeface="Arial" panose="020B0604020202020204" pitchFamily="34" charset="0"/>
            </a:endParaRPr>
          </a:p>
        </p:txBody>
      </p:sp>
      <p:sp>
        <p:nvSpPr>
          <p:cNvPr id="26" name="Freeform 19"/>
          <p:cNvSpPr>
            <a:spLocks noEditPoints="1"/>
          </p:cNvSpPr>
          <p:nvPr userDrawn="1"/>
        </p:nvSpPr>
        <p:spPr bwMode="gray">
          <a:xfrm>
            <a:off x="1003201" y="6266997"/>
            <a:ext cx="484029" cy="19689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30" name="TextBox 29"/>
          <p:cNvSpPr txBox="1"/>
          <p:nvPr userDrawn="1">
            <p:custDataLst>
              <p:tags r:id="rId30"/>
            </p:custDataLst>
          </p:nvPr>
        </p:nvSpPr>
        <p:spPr bwMode="auto">
          <a:xfrm>
            <a:off x="2234934" y="6266997"/>
            <a:ext cx="7756800"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kern="1200" noProof="0" smtClean="0">
                <a:solidFill>
                  <a:schemeClr val="bg1">
                    <a:lumMod val="65000"/>
                  </a:schemeClr>
                </a:solidFill>
                <a:latin typeface="+mn-lt"/>
                <a:ea typeface="+mn-ea"/>
                <a:cs typeface="+mn-cs"/>
              </a:rPr>
              <a:t>© 2017 KPMG LLP, a Canadian limited liability partnership and a member firm of the KPMG network of independent member firms affiliated with KPMG International Cooperative (“KPMG International”), a Swiss entity. All rights reserved. The KPMG name and logo are registered trademarks or trademarks of KPMG International.</a:t>
            </a:r>
            <a:endParaRPr lang="en-US" sz="600" kern="1200" noProof="0" dirty="0" smtClean="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352144941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3" r:id="rId3"/>
    <p:sldLayoutId id="2147483706" r:id="rId4"/>
    <p:sldLayoutId id="2147483675" r:id="rId5"/>
    <p:sldLayoutId id="2147483680" r:id="rId6"/>
    <p:sldLayoutId id="2147483666" r:id="rId7"/>
    <p:sldLayoutId id="2147483664" r:id="rId8"/>
    <p:sldLayoutId id="2147483689" r:id="rId9"/>
    <p:sldLayoutId id="2147483690" r:id="rId10"/>
    <p:sldLayoutId id="2147483691" r:id="rId11"/>
    <p:sldLayoutId id="2147483692" r:id="rId12"/>
    <p:sldLayoutId id="2147483693" r:id="rId13"/>
    <p:sldLayoutId id="2147483694" r:id="rId14"/>
    <p:sldLayoutId id="2147483695" r:id="rId15"/>
    <p:sldLayoutId id="2147483701" r:id="rId16"/>
    <p:sldLayoutId id="2147483697" r:id="rId17"/>
    <p:sldLayoutId id="2147483698" r:id="rId18"/>
    <p:sldLayoutId id="2147483699" r:id="rId19"/>
    <p:sldLayoutId id="2147483700" r:id="rId20"/>
    <p:sldLayoutId id="2147483662" r:id="rId21"/>
    <p:sldLayoutId id="2147483682" r:id="rId22"/>
    <p:sldLayoutId id="2147483683" r:id="rId23"/>
    <p:sldLayoutId id="2147483684" r:id="rId24"/>
    <p:sldLayoutId id="2147483685" r:id="rId25"/>
    <p:sldLayoutId id="2147483667" r:id="rId26"/>
  </p:sldLayoutIdLst>
  <p:timing>
    <p:tnLst>
      <p:par>
        <p:cTn id="1" dur="indefinite" restart="never" nodeType="tmRoot"/>
      </p:par>
    </p:tnLst>
  </p:timing>
  <p:txStyles>
    <p:titleStyle>
      <a:lvl1pPr algn="l" defTabSz="914400" rtl="0" eaLnBrk="1" latinLnBrk="0" hangingPunct="1">
        <a:lnSpc>
          <a:spcPct val="70000"/>
        </a:lnSpc>
        <a:spcBef>
          <a:spcPct val="0"/>
        </a:spcBef>
        <a:buNone/>
        <a:defRPr sz="5400"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spcAft>
          <a:spcPts val="600"/>
        </a:spcAft>
        <a:buFontTx/>
        <a:buNone/>
        <a:defRPr sz="16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600" kern="1200">
          <a:solidFill>
            <a:schemeClr val="tx2"/>
          </a:solidFill>
          <a:latin typeface="+mn-lt"/>
          <a:ea typeface="+mn-ea"/>
          <a:cs typeface="+mn-cs"/>
        </a:defRPr>
      </a:lvl2pPr>
      <a:lvl3pPr marL="28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600" kern="1200">
          <a:solidFill>
            <a:schemeClr val="tx2"/>
          </a:solidFill>
          <a:latin typeface="+mn-lt"/>
          <a:ea typeface="+mn-ea"/>
          <a:cs typeface="+mn-cs"/>
        </a:defRPr>
      </a:lvl3pPr>
      <a:lvl4pPr marL="623888" indent="-279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600" kern="1200">
          <a:solidFill>
            <a:schemeClr val="tx2"/>
          </a:solidFill>
          <a:latin typeface="+mn-lt"/>
          <a:ea typeface="+mn-ea"/>
          <a:cs typeface="+mn-cs"/>
        </a:defRPr>
      </a:lvl4pPr>
      <a:lvl5pPr marL="896938" indent="-27305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6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02" userDrawn="1">
          <p15:clr>
            <a:srgbClr val="F26B43"/>
          </p15:clr>
        </p15:guide>
        <p15:guide id="2" pos="627" userDrawn="1">
          <p15:clr>
            <a:srgbClr val="F26B43"/>
          </p15:clr>
        </p15:guide>
        <p15:guide id="3" pos="7055" userDrawn="1">
          <p15:clr>
            <a:srgbClr val="F26B43"/>
          </p15:clr>
        </p15:guide>
        <p15:guide id="4" orient="horz" pos="833" userDrawn="1">
          <p15:clr>
            <a:srgbClr val="F26B43"/>
          </p15:clr>
        </p15:guide>
        <p15:guide id="5" orient="horz" pos="608" userDrawn="1">
          <p15:clr>
            <a:srgbClr val="F26B43"/>
          </p15:clr>
        </p15:guide>
        <p15:guide id="6" orient="horz" pos="27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6.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Leveraging Private Capital for Infrastructure</a:t>
            </a:r>
            <a:endParaRPr lang="en-GB" dirty="0"/>
          </a:p>
        </p:txBody>
      </p:sp>
      <p:sp>
        <p:nvSpPr>
          <p:cNvPr id="5" name="Subtitle 4"/>
          <p:cNvSpPr>
            <a:spLocks noGrp="1"/>
          </p:cNvSpPr>
          <p:nvPr>
            <p:ph type="subTitle" idx="11"/>
          </p:nvPr>
        </p:nvSpPr>
        <p:spPr/>
        <p:txBody>
          <a:bodyPr/>
          <a:lstStyle/>
          <a:p>
            <a:r>
              <a:rPr lang="en-GB" dirty="0" smtClean="0"/>
              <a:t>New Zealand Building Nations Symposium</a:t>
            </a:r>
          </a:p>
          <a:p>
            <a:r>
              <a:rPr lang="en-GB" dirty="0" smtClean="0"/>
              <a:t>—</a:t>
            </a:r>
          </a:p>
          <a:p>
            <a:r>
              <a:rPr lang="en-GB" b="0" dirty="0" smtClean="0"/>
              <a:t>October 2017</a:t>
            </a:r>
            <a:endParaRPr lang="en-GB" b="0" dirty="0"/>
          </a:p>
        </p:txBody>
      </p:sp>
    </p:spTree>
    <p:extLst>
      <p:ext uri="{BB962C8B-B14F-4D97-AF65-F5344CB8AC3E}">
        <p14:creationId xmlns:p14="http://schemas.microsoft.com/office/powerpoint/2010/main" val="4382896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8400" y="431800"/>
            <a:ext cx="10195200" cy="533400"/>
          </a:xfrm>
        </p:spPr>
        <p:txBody>
          <a:bodyPr/>
          <a:lstStyle/>
          <a:p>
            <a:r>
              <a:rPr lang="en-GB" dirty="0" smtClean="0"/>
              <a:t>New Zealand is not alone…</a:t>
            </a:r>
            <a:endParaRPr lang="en-GB" dirty="0"/>
          </a:p>
        </p:txBody>
      </p:sp>
      <p:sp>
        <p:nvSpPr>
          <p:cNvPr id="4" name="Text Placeholder 3"/>
          <p:cNvSpPr>
            <a:spLocks noGrp="1"/>
          </p:cNvSpPr>
          <p:nvPr>
            <p:ph type="body" sz="quarter" idx="10"/>
          </p:nvPr>
        </p:nvSpPr>
        <p:spPr/>
        <p:txBody>
          <a:bodyPr anchor="ctr"/>
          <a:lstStyle/>
          <a:p>
            <a:pPr algn="ctr"/>
            <a:r>
              <a:rPr lang="en-GB" sz="6000" b="0" dirty="0" smtClean="0"/>
              <a:t>Funding vs Financing</a:t>
            </a:r>
            <a:endParaRPr lang="en-GB" sz="6000" b="0" dirty="0"/>
          </a:p>
        </p:txBody>
      </p:sp>
    </p:spTree>
    <p:extLst>
      <p:ext uri="{BB962C8B-B14F-4D97-AF65-F5344CB8AC3E}">
        <p14:creationId xmlns:p14="http://schemas.microsoft.com/office/powerpoint/2010/main" val="3531348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8400" y="431800"/>
            <a:ext cx="10195200" cy="533400"/>
          </a:xfrm>
        </p:spPr>
        <p:txBody>
          <a:bodyPr/>
          <a:lstStyle/>
          <a:p>
            <a:r>
              <a:rPr lang="en-GB" dirty="0" smtClean="0"/>
              <a:t>Value capture</a:t>
            </a:r>
            <a:endParaRPr lang="en-GB" dirty="0"/>
          </a:p>
        </p:txBody>
      </p:sp>
      <p:sp>
        <p:nvSpPr>
          <p:cNvPr id="4" name="Text Placeholder 3"/>
          <p:cNvSpPr>
            <a:spLocks noGrp="1"/>
          </p:cNvSpPr>
          <p:nvPr>
            <p:ph type="body" sz="quarter" idx="10"/>
          </p:nvPr>
        </p:nvSpPr>
        <p:spPr/>
        <p:txBody>
          <a:bodyPr/>
          <a:lstStyle/>
          <a:p>
            <a:pPr marL="342900" indent="-342900">
              <a:buFont typeface="Arial" panose="020B0604020202020204" pitchFamily="34" charset="0"/>
              <a:buChar char="•"/>
            </a:pPr>
            <a:r>
              <a:rPr lang="en-GB" sz="4400" b="0" dirty="0" smtClean="0"/>
              <a:t>Development Charges </a:t>
            </a:r>
          </a:p>
          <a:p>
            <a:pPr marL="342900" indent="-342900">
              <a:buFont typeface="Arial" panose="020B0604020202020204" pitchFamily="34" charset="0"/>
              <a:buChar char="•"/>
            </a:pPr>
            <a:r>
              <a:rPr lang="en-GB" sz="4400" b="0" dirty="0" smtClean="0"/>
              <a:t>Asset Monetization</a:t>
            </a:r>
            <a:endParaRPr lang="en-GB" sz="4400" b="0" dirty="0"/>
          </a:p>
        </p:txBody>
      </p:sp>
    </p:spTree>
    <p:extLst>
      <p:ext uri="{BB962C8B-B14F-4D97-AF65-F5344CB8AC3E}">
        <p14:creationId xmlns:p14="http://schemas.microsoft.com/office/powerpoint/2010/main" val="3180940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8400" y="431800"/>
            <a:ext cx="10195200" cy="533400"/>
          </a:xfrm>
        </p:spPr>
        <p:txBody>
          <a:bodyPr/>
          <a:lstStyle/>
          <a:p>
            <a:r>
              <a:rPr lang="en-GB" dirty="0" smtClean="0"/>
              <a:t>Who pays?</a:t>
            </a:r>
            <a:endParaRPr lang="en-GB" dirty="0"/>
          </a:p>
        </p:txBody>
      </p:sp>
      <p:sp>
        <p:nvSpPr>
          <p:cNvPr id="4" name="Text Placeholder 3"/>
          <p:cNvSpPr>
            <a:spLocks noGrp="1"/>
          </p:cNvSpPr>
          <p:nvPr>
            <p:ph type="body" sz="quarter" idx="10"/>
          </p:nvPr>
        </p:nvSpPr>
        <p:spPr/>
        <p:txBody>
          <a:bodyPr anchor="ctr"/>
          <a:lstStyle/>
          <a:p>
            <a:pPr algn="ctr"/>
            <a:r>
              <a:rPr lang="en-GB" sz="4400" b="0" dirty="0" smtClean="0"/>
              <a:t>User Pay = User Equity</a:t>
            </a:r>
          </a:p>
          <a:p>
            <a:pPr algn="ctr"/>
            <a:r>
              <a:rPr lang="en-GB" sz="4400" b="0" dirty="0" smtClean="0"/>
              <a:t>Taxpayer Pay = Sovereign Equity</a:t>
            </a:r>
            <a:endParaRPr lang="en-GB" sz="4400" b="0" dirty="0"/>
          </a:p>
        </p:txBody>
      </p:sp>
    </p:spTree>
    <p:extLst>
      <p:ext uri="{BB962C8B-B14F-4D97-AF65-F5344CB8AC3E}">
        <p14:creationId xmlns:p14="http://schemas.microsoft.com/office/powerpoint/2010/main" val="434697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8400" y="431800"/>
            <a:ext cx="10195200" cy="533400"/>
          </a:xfrm>
        </p:spPr>
        <p:txBody>
          <a:bodyPr/>
          <a:lstStyle/>
          <a:p>
            <a:r>
              <a:rPr lang="en-GB" dirty="0" smtClean="0"/>
              <a:t>No one size fits all answer</a:t>
            </a:r>
            <a:endParaRPr lang="en-GB" dirty="0"/>
          </a:p>
        </p:txBody>
      </p:sp>
      <p:sp>
        <p:nvSpPr>
          <p:cNvPr id="4" name="Text Placeholder 3"/>
          <p:cNvSpPr>
            <a:spLocks noGrp="1"/>
          </p:cNvSpPr>
          <p:nvPr>
            <p:ph type="body" sz="quarter" idx="10"/>
          </p:nvPr>
        </p:nvSpPr>
        <p:spPr/>
        <p:txBody>
          <a:bodyPr/>
          <a:lstStyle/>
          <a:p>
            <a:pPr marL="571500" indent="-571500">
              <a:buFont typeface="Arial" panose="020B0604020202020204" pitchFamily="34" charset="0"/>
              <a:buChar char="•"/>
            </a:pPr>
            <a:r>
              <a:rPr lang="en-GB" sz="4400" b="0" dirty="0" smtClean="0"/>
              <a:t>Very few 100% solutions</a:t>
            </a:r>
          </a:p>
          <a:p>
            <a:pPr marL="571500" indent="-571500">
              <a:buFont typeface="Arial" panose="020B0604020202020204" pitchFamily="34" charset="0"/>
              <a:buChar char="•"/>
            </a:pPr>
            <a:r>
              <a:rPr lang="en-GB" sz="4400" b="0" dirty="0" smtClean="0"/>
              <a:t>Get close to the point of extraction</a:t>
            </a:r>
          </a:p>
          <a:p>
            <a:pPr marL="571500" indent="-571500">
              <a:buFont typeface="Arial" panose="020B0604020202020204" pitchFamily="34" charset="0"/>
              <a:buChar char="•"/>
            </a:pPr>
            <a:r>
              <a:rPr lang="en-GB" sz="4400" b="0" dirty="0" smtClean="0"/>
              <a:t>Go BIG!</a:t>
            </a:r>
            <a:endParaRPr lang="en-GB" sz="4400" b="0" dirty="0"/>
          </a:p>
        </p:txBody>
      </p:sp>
    </p:spTree>
    <p:extLst>
      <p:ext uri="{BB962C8B-B14F-4D97-AF65-F5344CB8AC3E}">
        <p14:creationId xmlns:p14="http://schemas.microsoft.com/office/powerpoint/2010/main" val="3164109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8400" y="431800"/>
            <a:ext cx="10195200" cy="533400"/>
          </a:xfrm>
        </p:spPr>
        <p:txBody>
          <a:bodyPr/>
          <a:lstStyle/>
          <a:p>
            <a:r>
              <a:rPr lang="en-GB" dirty="0" smtClean="0"/>
              <a:t>Remember…</a:t>
            </a:r>
            <a:endParaRPr lang="en-GB" dirty="0"/>
          </a:p>
        </p:txBody>
      </p:sp>
      <p:sp>
        <p:nvSpPr>
          <p:cNvPr id="4" name="Text Placeholder 3"/>
          <p:cNvSpPr>
            <a:spLocks noGrp="1"/>
          </p:cNvSpPr>
          <p:nvPr>
            <p:ph type="body" sz="quarter" idx="10"/>
          </p:nvPr>
        </p:nvSpPr>
        <p:spPr/>
        <p:txBody>
          <a:bodyPr/>
          <a:lstStyle/>
          <a:p>
            <a:r>
              <a:rPr lang="en-GB" sz="4400" b="0" dirty="0" smtClean="0"/>
              <a:t>You are not alone!</a:t>
            </a:r>
            <a:endParaRPr lang="en-GB" sz="4400" b="0" dirty="0"/>
          </a:p>
        </p:txBody>
      </p:sp>
    </p:spTree>
    <p:extLst>
      <p:ext uri="{BB962C8B-B14F-4D97-AF65-F5344CB8AC3E}">
        <p14:creationId xmlns:p14="http://schemas.microsoft.com/office/powerpoint/2010/main" val="3076335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Thank you</a:t>
            </a:r>
            <a:endParaRPr lang="en-GB" dirty="0"/>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20156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p:cNvSpPr>
            <a:spLocks noGrp="1"/>
          </p:cNvSpPr>
          <p:nvPr>
            <p:ph type="body" sz="quarter" idx="13"/>
            <p:custDataLst>
              <p:tags r:id="rId1"/>
            </p:custDataLst>
          </p:nvPr>
        </p:nvSpPr>
        <p:spPr/>
        <p:txBody>
          <a:bodyPr/>
          <a:lstStyle/>
          <a:p>
            <a:pPr lvl="1"/>
            <a:r>
              <a:rPr lang="en-US" altLang="en-US" smtClean="0"/>
              <a:t>© 2017 KPMG LLP, a Canadian limited liability partnership and a member firm of the KPMG network of independent member firms affiliated with KPMG International Cooperative (“KPMG International”), a Swiss entity. All rights reserved. The KPMG name and logo are registered trademarks or trademarks of KPMG International.</a:t>
            </a:r>
            <a:endParaRPr lang="en-CA" dirty="0"/>
          </a:p>
        </p:txBody>
      </p:sp>
    </p:spTree>
    <p:extLst>
      <p:ext uri="{BB962C8B-B14F-4D97-AF65-F5344CB8AC3E}">
        <p14:creationId xmlns:p14="http://schemas.microsoft.com/office/powerpoint/2010/main" val="39452506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 name="CREATEDBY" val="Global PowerPoint Toolbar"/>
  <p:tag name="TOOLBARVERSION" val="5.1"/>
  <p:tag name="TYPE" val="ScreenWide"/>
  <p:tag name="KEYWORD" val="SCREENWIDE"/>
  <p:tag name="TEMPLATEVERSION" val="01/11/2016 09:39:4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COPYRIGHT1" val="TRU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ADV_TOP" val="493.4643"/>
  <p:tag name="ADV_LEFT" val="175.979"/>
  <p:tag name="ADV_HEIGHT" val="14.54063"/>
  <p:tag name="ADV_WIDTH" val="610.771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KPMG_Widescreen">
  <a:themeElements>
    <a:clrScheme name="New KPMG Colours">
      <a:dk1>
        <a:srgbClr val="000000"/>
      </a:dk1>
      <a:lt1>
        <a:sysClr val="window" lastClr="FFFFFF"/>
      </a:lt1>
      <a:dk2>
        <a:srgbClr val="00338D"/>
      </a:dk2>
      <a:lt2>
        <a:srgbClr val="F0F0F0"/>
      </a:lt2>
      <a:accent1>
        <a:srgbClr val="0091DA"/>
      </a:accent1>
      <a:accent2>
        <a:srgbClr val="6D2077"/>
      </a:accent2>
      <a:accent3>
        <a:srgbClr val="005EB8"/>
      </a:accent3>
      <a:accent4>
        <a:srgbClr val="00A3A1"/>
      </a:accent4>
      <a:accent5>
        <a:srgbClr val="EAAA00"/>
      </a:accent5>
      <a:accent6>
        <a:srgbClr val="43B02A"/>
      </a:accent6>
      <a:hlink>
        <a:srgbClr val="0091DA"/>
      </a:hlink>
      <a:folHlink>
        <a:srgbClr val="0091DA"/>
      </a:folHlink>
    </a:clrScheme>
    <a:fontScheme name="KPMG">
      <a:majorFont>
        <a:latin typeface="KPMG Extralight"/>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54610" tIns="54610" rIns="54610" bIns="54610" rtlCol="0" anchor="ctr"/>
      <a:lstStyle>
        <a:defPPr algn="l">
          <a:defRPr sz="15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custClrLst>
    <a:custClr name="KPMG Blue">
      <a:srgbClr val="00338D"/>
    </a:custClr>
    <a:custClr name="Medium Blue">
      <a:srgbClr val="005EB8"/>
    </a:custClr>
    <a:custClr name="Light Blue">
      <a:srgbClr val="0091DA"/>
    </a:custClr>
    <a:custClr name="Violet">
      <a:srgbClr val="483698"/>
    </a:custClr>
    <a:custClr name="Purple">
      <a:srgbClr val="470A68"/>
    </a:custClr>
    <a:custClr name="Light Purple">
      <a:srgbClr val="6D2077"/>
    </a:custClr>
    <a:custClr name="Green">
      <a:srgbClr val="00A3A1"/>
    </a:custClr>
    <a:custClr name="Dark Green">
      <a:srgbClr val="009A44"/>
    </a:custClr>
    <a:custClr name="Light Green">
      <a:srgbClr val="43B02A"/>
    </a:custClr>
    <a:custClr name="Yellow">
      <a:srgbClr val="EAAA00"/>
    </a:custClr>
    <a:custClr name="Orange">
      <a:srgbClr val="F68D2E"/>
    </a:custClr>
    <a:custClr name="Red ">
      <a:srgbClr val="BC204B"/>
    </a:custClr>
    <a:custClr name="Pink">
      <a:srgbClr val="C6007E"/>
    </a:custClr>
    <a:custClr name="Dark Brown">
      <a:srgbClr val="753F19"/>
    </a:custClr>
    <a:custClr name="Light Brown">
      <a:srgbClr val="9B642E"/>
    </a:custClr>
    <a:custClr name="Olive">
      <a:srgbClr val="9D9375"/>
    </a:custClr>
    <a:custClr name="Beige">
      <a:srgbClr val="E3BC9F"/>
    </a:custClr>
    <a:custClr name="Light Pink">
      <a:srgbClr val="E36877"/>
    </a:custClr>
  </a:custClrLst>
  <a:extLst>
    <a:ext uri="{05A4C25C-085E-4340-85A3-A5531E510DB2}">
      <thm15:themeFamily xmlns:thm15="http://schemas.microsoft.com/office/thememl/2012/main" name="EN KPMG Widescreen Template" id="{735539BA-C826-464A-A279-DDD8336DC6FE}" vid="{0D2003AD-E036-456C-8B29-0BC3A01BF4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EN KPMG Widescreen Template</Template>
  <TotalTime>1739</TotalTime>
  <Words>132</Words>
  <Application>Microsoft Office PowerPoint</Application>
  <PresentationFormat>Widescreen</PresentationFormat>
  <Paragraphs>28</Paragraphs>
  <Slides>8</Slides>
  <Notes>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5" baseType="lpstr">
      <vt:lpstr>Arial</vt:lpstr>
      <vt:lpstr>Univers for KPMG</vt:lpstr>
      <vt:lpstr>Calibri</vt:lpstr>
      <vt:lpstr>KPMG Extralight</vt:lpstr>
      <vt:lpstr>Times New Roman</vt:lpstr>
      <vt:lpstr>KPMG_Widescreen</vt:lpstr>
      <vt:lpstr>Diapositive think-cell</vt:lpstr>
      <vt:lpstr>Leveraging Private Capital for Infrastructure</vt:lpstr>
      <vt:lpstr>New Zealand is not alone…</vt:lpstr>
      <vt:lpstr>Value capture</vt:lpstr>
      <vt:lpstr>Who pays?</vt:lpstr>
      <vt:lpstr>No one size fits all answer</vt:lpstr>
      <vt:lpstr>Remember…</vt:lpstr>
      <vt:lpstr>Thank you</vt:lpstr>
      <vt:lpstr>PowerPoint Presentation</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Wide screen template</dc:title>
  <dc:creator>Wright, Lindsay</dc:creator>
  <cp:lastModifiedBy>Wright, Lindsay</cp:lastModifiedBy>
  <cp:revision>18</cp:revision>
  <cp:lastPrinted>2017-10-11T20:23:38Z</cp:lastPrinted>
  <dcterms:created xsi:type="dcterms:W3CDTF">2017-10-11T18:44:40Z</dcterms:created>
  <dcterms:modified xsi:type="dcterms:W3CDTF">2017-10-18T20:25:15Z</dcterms:modified>
  <cp:category>KPMG Confidential</cp:category>
</cp:coreProperties>
</file>