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42" r:id="rId1"/>
  </p:sldMasterIdLst>
  <p:notesMasterIdLst>
    <p:notesMasterId r:id="rId25"/>
  </p:notesMasterIdLst>
  <p:handoutMasterIdLst>
    <p:handoutMasterId r:id="rId26"/>
  </p:handoutMasterIdLst>
  <p:sldIdLst>
    <p:sldId id="880" r:id="rId2"/>
    <p:sldId id="1051" r:id="rId3"/>
    <p:sldId id="1052" r:id="rId4"/>
    <p:sldId id="1053" r:id="rId5"/>
    <p:sldId id="1000" r:id="rId6"/>
    <p:sldId id="1054" r:id="rId7"/>
    <p:sldId id="1032" r:id="rId8"/>
    <p:sldId id="1004" r:id="rId9"/>
    <p:sldId id="1041" r:id="rId10"/>
    <p:sldId id="1036" r:id="rId11"/>
    <p:sldId id="1049" r:id="rId12"/>
    <p:sldId id="1055" r:id="rId13"/>
    <p:sldId id="1011" r:id="rId14"/>
    <p:sldId id="1023" r:id="rId15"/>
    <p:sldId id="1056" r:id="rId16"/>
    <p:sldId id="1057" r:id="rId17"/>
    <p:sldId id="1058" r:id="rId18"/>
    <p:sldId id="1059" r:id="rId19"/>
    <p:sldId id="1060" r:id="rId20"/>
    <p:sldId id="1061" r:id="rId21"/>
    <p:sldId id="1039" r:id="rId22"/>
    <p:sldId id="1062" r:id="rId23"/>
    <p:sldId id="1063" r:id="rId24"/>
  </p:sldIdLst>
  <p:sldSz cx="12192000" cy="6858000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99"/>
    <a:srgbClr val="FF0000"/>
    <a:srgbClr val="FF9933"/>
    <a:srgbClr val="66FF99"/>
    <a:srgbClr val="FFFF00"/>
    <a:srgbClr val="000066"/>
    <a:srgbClr val="000000"/>
    <a:srgbClr val="333399"/>
    <a:srgbClr val="1C1C1C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3" autoAdjust="0"/>
    <p:restoredTop sz="66966" autoAdjust="0"/>
  </p:normalViewPr>
  <p:slideViewPr>
    <p:cSldViewPr snapToGrid="0">
      <p:cViewPr varScale="1">
        <p:scale>
          <a:sx n="60" d="100"/>
          <a:sy n="60" d="100"/>
        </p:scale>
        <p:origin x="174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-2794"/>
    </p:cViewPr>
  </p:sorterViewPr>
  <p:notesViewPr>
    <p:cSldViewPr snapToGrid="0">
      <p:cViewPr varScale="1">
        <p:scale>
          <a:sx n="51" d="100"/>
          <a:sy n="51" d="100"/>
        </p:scale>
        <p:origin x="-2520" y="-114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DEDEA64-67D0-437B-97E0-36131449E5A3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D03EB959-7C93-47A2-A5F3-0E9C91597AA1}">
      <dgm:prSet phldrT="[Text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en-GB" dirty="0" smtClean="0"/>
            <a:t>1. Identify</a:t>
          </a:r>
          <a:endParaRPr lang="en-SG" dirty="0"/>
        </a:p>
      </dgm:t>
    </dgm:pt>
    <dgm:pt modelId="{066188A3-4AC6-4B70-88EA-E84DBDC14631}" type="parTrans" cxnId="{70C0427C-E389-473B-BCEB-E6B48603538B}">
      <dgm:prSet/>
      <dgm:spPr/>
      <dgm:t>
        <a:bodyPr/>
        <a:lstStyle/>
        <a:p>
          <a:endParaRPr lang="en-SG"/>
        </a:p>
      </dgm:t>
    </dgm:pt>
    <dgm:pt modelId="{DB2C83C7-BCEB-403D-B66D-18A5F1E9F6CF}" type="sibTrans" cxnId="{70C0427C-E389-473B-BCEB-E6B48603538B}">
      <dgm:prSet/>
      <dgm:spPr/>
      <dgm:t>
        <a:bodyPr/>
        <a:lstStyle/>
        <a:p>
          <a:endParaRPr lang="en-SG"/>
        </a:p>
      </dgm:t>
    </dgm:pt>
    <dgm:pt modelId="{C28CD33C-EA22-40A6-BFA3-2271C6C391A5}">
      <dgm:prSet phldrT="[Text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en-GB" dirty="0" smtClean="0"/>
            <a:t>2. Pay</a:t>
          </a:r>
          <a:endParaRPr lang="en-SG" dirty="0"/>
        </a:p>
      </dgm:t>
    </dgm:pt>
    <dgm:pt modelId="{8AD95C6C-262B-4552-A3F0-FE9BC448EF36}" type="parTrans" cxnId="{4F03C185-4B50-41FC-9CF4-4897B2404354}">
      <dgm:prSet/>
      <dgm:spPr/>
      <dgm:t>
        <a:bodyPr/>
        <a:lstStyle/>
        <a:p>
          <a:endParaRPr lang="en-SG"/>
        </a:p>
      </dgm:t>
    </dgm:pt>
    <dgm:pt modelId="{ACEBDD89-27F2-482F-9947-A38629A34C67}" type="sibTrans" cxnId="{4F03C185-4B50-41FC-9CF4-4897B2404354}">
      <dgm:prSet/>
      <dgm:spPr/>
      <dgm:t>
        <a:bodyPr/>
        <a:lstStyle/>
        <a:p>
          <a:endParaRPr lang="en-SG"/>
        </a:p>
      </dgm:t>
    </dgm:pt>
    <dgm:pt modelId="{212C5E45-40A2-41BA-A3F0-498A939BFECB}">
      <dgm:prSet phldrT="[Text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en-GB" dirty="0" smtClean="0"/>
            <a:t>3. Enforce</a:t>
          </a:r>
          <a:endParaRPr lang="en-SG" dirty="0"/>
        </a:p>
      </dgm:t>
    </dgm:pt>
    <dgm:pt modelId="{374DD025-9047-4D08-9A07-B02F36B759C4}" type="parTrans" cxnId="{6EE47326-1D2F-4A0C-B15C-6D76885F9F77}">
      <dgm:prSet/>
      <dgm:spPr/>
      <dgm:t>
        <a:bodyPr/>
        <a:lstStyle/>
        <a:p>
          <a:endParaRPr lang="en-SG"/>
        </a:p>
      </dgm:t>
    </dgm:pt>
    <dgm:pt modelId="{C3654A3B-F95E-47C6-8DFB-582DF3EA2BF6}" type="sibTrans" cxnId="{6EE47326-1D2F-4A0C-B15C-6D76885F9F77}">
      <dgm:prSet/>
      <dgm:spPr/>
      <dgm:t>
        <a:bodyPr/>
        <a:lstStyle/>
        <a:p>
          <a:endParaRPr lang="en-SG"/>
        </a:p>
      </dgm:t>
    </dgm:pt>
    <dgm:pt modelId="{392D4DC1-AFAD-43ED-ABDC-FE2C0F710469}" type="pres">
      <dgm:prSet presAssocID="{3DEDEA64-67D0-437B-97E0-36131449E5A3}" presName="CompostProcess" presStyleCnt="0">
        <dgm:presLayoutVars>
          <dgm:dir/>
          <dgm:resizeHandles val="exact"/>
        </dgm:presLayoutVars>
      </dgm:prSet>
      <dgm:spPr/>
    </dgm:pt>
    <dgm:pt modelId="{50DA931A-37BE-49C3-8990-D2C80129D184}" type="pres">
      <dgm:prSet presAssocID="{3DEDEA64-67D0-437B-97E0-36131449E5A3}" presName="arrow" presStyleLbl="bgShp" presStyleIdx="0" presStyleCnt="1"/>
      <dgm:spPr/>
    </dgm:pt>
    <dgm:pt modelId="{7D4BA8F7-2B48-4F30-84CF-5361C2DD7E5D}" type="pres">
      <dgm:prSet presAssocID="{3DEDEA64-67D0-437B-97E0-36131449E5A3}" presName="linearProcess" presStyleCnt="0"/>
      <dgm:spPr/>
    </dgm:pt>
    <dgm:pt modelId="{65B627FE-4350-44C8-884D-A741929853E2}" type="pres">
      <dgm:prSet presAssocID="{D03EB959-7C93-47A2-A5F3-0E9C91597AA1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SG"/>
        </a:p>
      </dgm:t>
    </dgm:pt>
    <dgm:pt modelId="{64D91BC1-D6B4-4D0D-9A81-2452079D743D}" type="pres">
      <dgm:prSet presAssocID="{DB2C83C7-BCEB-403D-B66D-18A5F1E9F6CF}" presName="sibTrans" presStyleCnt="0"/>
      <dgm:spPr/>
    </dgm:pt>
    <dgm:pt modelId="{1551A09D-8396-4671-A325-091D69D4C9BB}" type="pres">
      <dgm:prSet presAssocID="{C28CD33C-EA22-40A6-BFA3-2271C6C391A5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SG"/>
        </a:p>
      </dgm:t>
    </dgm:pt>
    <dgm:pt modelId="{A73D34A5-3E2C-4B6F-A57D-6B1077C698AA}" type="pres">
      <dgm:prSet presAssocID="{ACEBDD89-27F2-482F-9947-A38629A34C67}" presName="sibTrans" presStyleCnt="0"/>
      <dgm:spPr/>
    </dgm:pt>
    <dgm:pt modelId="{22E3BC5C-2B4A-4C82-BFE8-DAE2C844F36B}" type="pres">
      <dgm:prSet presAssocID="{212C5E45-40A2-41BA-A3F0-498A939BFECB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SG"/>
        </a:p>
      </dgm:t>
    </dgm:pt>
  </dgm:ptLst>
  <dgm:cxnLst>
    <dgm:cxn modelId="{28E59E2C-1F3B-488C-B13E-EB46CFEEDEF8}" type="presOf" srcId="{C28CD33C-EA22-40A6-BFA3-2271C6C391A5}" destId="{1551A09D-8396-4671-A325-091D69D4C9BB}" srcOrd="0" destOrd="0" presId="urn:microsoft.com/office/officeart/2005/8/layout/hProcess9"/>
    <dgm:cxn modelId="{5A3DEB05-DBCF-48AE-B83C-8BF11276C18C}" type="presOf" srcId="{D03EB959-7C93-47A2-A5F3-0E9C91597AA1}" destId="{65B627FE-4350-44C8-884D-A741929853E2}" srcOrd="0" destOrd="0" presId="urn:microsoft.com/office/officeart/2005/8/layout/hProcess9"/>
    <dgm:cxn modelId="{4F03C185-4B50-41FC-9CF4-4897B2404354}" srcId="{3DEDEA64-67D0-437B-97E0-36131449E5A3}" destId="{C28CD33C-EA22-40A6-BFA3-2271C6C391A5}" srcOrd="1" destOrd="0" parTransId="{8AD95C6C-262B-4552-A3F0-FE9BC448EF36}" sibTransId="{ACEBDD89-27F2-482F-9947-A38629A34C67}"/>
    <dgm:cxn modelId="{70C0427C-E389-473B-BCEB-E6B48603538B}" srcId="{3DEDEA64-67D0-437B-97E0-36131449E5A3}" destId="{D03EB959-7C93-47A2-A5F3-0E9C91597AA1}" srcOrd="0" destOrd="0" parTransId="{066188A3-4AC6-4B70-88EA-E84DBDC14631}" sibTransId="{DB2C83C7-BCEB-403D-B66D-18A5F1E9F6CF}"/>
    <dgm:cxn modelId="{5860A156-2FEE-4CE7-94F0-4414A0AC20ED}" type="presOf" srcId="{3DEDEA64-67D0-437B-97E0-36131449E5A3}" destId="{392D4DC1-AFAD-43ED-ABDC-FE2C0F710469}" srcOrd="0" destOrd="0" presId="urn:microsoft.com/office/officeart/2005/8/layout/hProcess9"/>
    <dgm:cxn modelId="{6EE47326-1D2F-4A0C-B15C-6D76885F9F77}" srcId="{3DEDEA64-67D0-437B-97E0-36131449E5A3}" destId="{212C5E45-40A2-41BA-A3F0-498A939BFECB}" srcOrd="2" destOrd="0" parTransId="{374DD025-9047-4D08-9A07-B02F36B759C4}" sibTransId="{C3654A3B-F95E-47C6-8DFB-582DF3EA2BF6}"/>
    <dgm:cxn modelId="{5F4E9FC0-2723-46E2-8700-2EA2A05E8FF6}" type="presOf" srcId="{212C5E45-40A2-41BA-A3F0-498A939BFECB}" destId="{22E3BC5C-2B4A-4C82-BFE8-DAE2C844F36B}" srcOrd="0" destOrd="0" presId="urn:microsoft.com/office/officeart/2005/8/layout/hProcess9"/>
    <dgm:cxn modelId="{26F4C7D0-7E36-4862-BA58-71848D981F55}" type="presParOf" srcId="{392D4DC1-AFAD-43ED-ABDC-FE2C0F710469}" destId="{50DA931A-37BE-49C3-8990-D2C80129D184}" srcOrd="0" destOrd="0" presId="urn:microsoft.com/office/officeart/2005/8/layout/hProcess9"/>
    <dgm:cxn modelId="{7AF88BA7-9263-406B-B2E4-96308C89ED05}" type="presParOf" srcId="{392D4DC1-AFAD-43ED-ABDC-FE2C0F710469}" destId="{7D4BA8F7-2B48-4F30-84CF-5361C2DD7E5D}" srcOrd="1" destOrd="0" presId="urn:microsoft.com/office/officeart/2005/8/layout/hProcess9"/>
    <dgm:cxn modelId="{B0F24040-50CA-472B-B173-84C99BB3C9EB}" type="presParOf" srcId="{7D4BA8F7-2B48-4F30-84CF-5361C2DD7E5D}" destId="{65B627FE-4350-44C8-884D-A741929853E2}" srcOrd="0" destOrd="0" presId="urn:microsoft.com/office/officeart/2005/8/layout/hProcess9"/>
    <dgm:cxn modelId="{10AAE54B-081F-4FCC-9207-2A8FC415F568}" type="presParOf" srcId="{7D4BA8F7-2B48-4F30-84CF-5361C2DD7E5D}" destId="{64D91BC1-D6B4-4D0D-9A81-2452079D743D}" srcOrd="1" destOrd="0" presId="urn:microsoft.com/office/officeart/2005/8/layout/hProcess9"/>
    <dgm:cxn modelId="{95482F1D-C89B-4024-A84B-F25322BBA800}" type="presParOf" srcId="{7D4BA8F7-2B48-4F30-84CF-5361C2DD7E5D}" destId="{1551A09D-8396-4671-A325-091D69D4C9BB}" srcOrd="2" destOrd="0" presId="urn:microsoft.com/office/officeart/2005/8/layout/hProcess9"/>
    <dgm:cxn modelId="{D0BFD0EA-4170-4ACC-8194-5DD8E08E1DE0}" type="presParOf" srcId="{7D4BA8F7-2B48-4F30-84CF-5361C2DD7E5D}" destId="{A73D34A5-3E2C-4B6F-A57D-6B1077C698AA}" srcOrd="3" destOrd="0" presId="urn:microsoft.com/office/officeart/2005/8/layout/hProcess9"/>
    <dgm:cxn modelId="{B96D0A09-65B2-4818-9020-A07A8D59211C}" type="presParOf" srcId="{7D4BA8F7-2B48-4F30-84CF-5361C2DD7E5D}" destId="{22E3BC5C-2B4A-4C82-BFE8-DAE2C844F36B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DA931A-37BE-49C3-8990-D2C80129D184}">
      <dsp:nvSpPr>
        <dsp:cNvPr id="0" name=""/>
        <dsp:cNvSpPr/>
      </dsp:nvSpPr>
      <dsp:spPr>
        <a:xfrm>
          <a:off x="703200" y="0"/>
          <a:ext cx="7969609" cy="2689328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B627FE-4350-44C8-884D-A741929853E2}">
      <dsp:nvSpPr>
        <dsp:cNvPr id="0" name=""/>
        <dsp:cNvSpPr/>
      </dsp:nvSpPr>
      <dsp:spPr>
        <a:xfrm>
          <a:off x="132765" y="806798"/>
          <a:ext cx="2812803" cy="1075731"/>
        </a:xfrm>
        <a:prstGeom prst="roundRect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4400" kern="1200" dirty="0" smtClean="0"/>
            <a:t>1. Identify</a:t>
          </a:r>
          <a:endParaRPr lang="en-SG" sz="4400" kern="1200" dirty="0"/>
        </a:p>
      </dsp:txBody>
      <dsp:txXfrm>
        <a:off x="185278" y="859311"/>
        <a:ext cx="2707777" cy="970705"/>
      </dsp:txXfrm>
    </dsp:sp>
    <dsp:sp modelId="{1551A09D-8396-4671-A325-091D69D4C9BB}">
      <dsp:nvSpPr>
        <dsp:cNvPr id="0" name=""/>
        <dsp:cNvSpPr/>
      </dsp:nvSpPr>
      <dsp:spPr>
        <a:xfrm>
          <a:off x="3281603" y="806798"/>
          <a:ext cx="2812803" cy="1075731"/>
        </a:xfrm>
        <a:prstGeom prst="roundRect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4400" kern="1200" dirty="0" smtClean="0"/>
            <a:t>2. Pay</a:t>
          </a:r>
          <a:endParaRPr lang="en-SG" sz="4400" kern="1200" dirty="0"/>
        </a:p>
      </dsp:txBody>
      <dsp:txXfrm>
        <a:off x="3334116" y="859311"/>
        <a:ext cx="2707777" cy="970705"/>
      </dsp:txXfrm>
    </dsp:sp>
    <dsp:sp modelId="{22E3BC5C-2B4A-4C82-BFE8-DAE2C844F36B}">
      <dsp:nvSpPr>
        <dsp:cNvPr id="0" name=""/>
        <dsp:cNvSpPr/>
      </dsp:nvSpPr>
      <dsp:spPr>
        <a:xfrm>
          <a:off x="6430441" y="806798"/>
          <a:ext cx="2812803" cy="1075731"/>
        </a:xfrm>
        <a:prstGeom prst="roundRect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4400" kern="1200" dirty="0" smtClean="0"/>
            <a:t>3. Enforce</a:t>
          </a:r>
          <a:endParaRPr lang="en-SG" sz="4400" kern="1200" dirty="0"/>
        </a:p>
      </dsp:txBody>
      <dsp:txXfrm>
        <a:off x="6482954" y="859311"/>
        <a:ext cx="2707777" cy="9707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3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769" tIns="47384" rIns="94769" bIns="47384" numCol="1" anchor="t" anchorCtr="0" compatLnSpc="1">
            <a:prstTxWarp prst="textNoShape">
              <a:avLst/>
            </a:prstTxWarp>
          </a:bodyPr>
          <a:lstStyle>
            <a:lvl1pPr defTabSz="915988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23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769" tIns="47384" rIns="94769" bIns="47384" numCol="1" anchor="t" anchorCtr="0" compatLnSpc="1">
            <a:prstTxWarp prst="textNoShape">
              <a:avLst/>
            </a:prstTxWarp>
          </a:bodyPr>
          <a:lstStyle>
            <a:lvl1pPr algn="r" defTabSz="915988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23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1860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769" tIns="47384" rIns="94769" bIns="47384" numCol="1" anchor="b" anchorCtr="0" compatLnSpc="1">
            <a:prstTxWarp prst="textNoShape">
              <a:avLst/>
            </a:prstTxWarp>
          </a:bodyPr>
          <a:lstStyle>
            <a:lvl1pPr defTabSz="915988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23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1860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769" tIns="47384" rIns="94769" bIns="47384" numCol="1" anchor="b" anchorCtr="0" compatLnSpc="1">
            <a:prstTxWarp prst="textNoShape">
              <a:avLst/>
            </a:prstTxWarp>
          </a:bodyPr>
          <a:lstStyle>
            <a:lvl1pPr algn="r" defTabSz="915988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2B840390-06B4-4C69-AD2A-DB1D3BEA95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5619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568" tIns="48284" rIns="96568" bIns="48284" numCol="1" anchor="t" anchorCtr="0" compatLnSpc="1">
            <a:prstTxWarp prst="textNoShape">
              <a:avLst/>
            </a:prstTxWarp>
          </a:bodyPr>
          <a:lstStyle>
            <a:lvl1pPr defTabSz="966788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568" tIns="48284" rIns="96568" bIns="48284" numCol="1" anchor="t" anchorCtr="0" compatLnSpc="1">
            <a:prstTxWarp prst="textNoShape">
              <a:avLst/>
            </a:prstTxWarp>
          </a:bodyPr>
          <a:lstStyle>
            <a:lvl1pPr algn="r" defTabSz="966788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91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58788" y="719138"/>
            <a:ext cx="6402387" cy="36020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3425" y="4562475"/>
            <a:ext cx="5848350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568" tIns="48284" rIns="96568" bIns="482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1860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568" tIns="48284" rIns="96568" bIns="48284" numCol="1" anchor="b" anchorCtr="0" compatLnSpc="1">
            <a:prstTxWarp prst="textNoShape">
              <a:avLst/>
            </a:prstTxWarp>
          </a:bodyPr>
          <a:lstStyle>
            <a:lvl1pPr defTabSz="966788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1860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568" tIns="48284" rIns="96568" bIns="48284" numCol="1" anchor="b" anchorCtr="0" compatLnSpc="1">
            <a:prstTxWarp prst="textNoShape">
              <a:avLst/>
            </a:prstTxWarp>
          </a:bodyPr>
          <a:lstStyle>
            <a:lvl1pPr algn="r" defTabSz="966788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E753738C-F631-49FD-9118-6BF92A14EC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3953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B086EC-A6A8-4D52-A9AB-DD67FBC03570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63550" y="719138"/>
            <a:ext cx="6402388" cy="3602037"/>
          </a:xfrm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7900" y="4559300"/>
            <a:ext cx="5359400" cy="4322763"/>
          </a:xfrm>
          <a:noFill/>
          <a:ln/>
        </p:spPr>
        <p:txBody>
          <a:bodyPr/>
          <a:lstStyle/>
          <a:p>
            <a:pPr eaLnBrk="1" hangingPunct="1">
              <a:buFontTx/>
              <a:buChar char="-"/>
            </a:pPr>
            <a:endParaRPr lang="en-US" sz="1500" dirty="0" smtClean="0"/>
          </a:p>
          <a:p>
            <a:pPr eaLnBrk="1" hangingPunct="1">
              <a:buFontTx/>
              <a:buChar char="-"/>
            </a:pPr>
            <a:endParaRPr lang="en-US" sz="1500" dirty="0" smtClean="0"/>
          </a:p>
        </p:txBody>
      </p:sp>
    </p:spTree>
    <p:extLst>
      <p:ext uri="{BB962C8B-B14F-4D97-AF65-F5344CB8AC3E}">
        <p14:creationId xmlns:p14="http://schemas.microsoft.com/office/powerpoint/2010/main" val="8002368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 txBox="1">
            <a:spLocks noGrp="1" noChangeArrowheads="1"/>
          </p:cNvSpPr>
          <p:nvPr/>
        </p:nvSpPr>
        <p:spPr bwMode="auto">
          <a:xfrm>
            <a:off x="4143375" y="911860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568" tIns="48284" rIns="96568" bIns="48284" anchor="b"/>
          <a:lstStyle/>
          <a:p>
            <a:pPr algn="r" defTabSz="966788" eaLnBrk="1" hangingPunct="1"/>
            <a:fld id="{71CEF6B1-2072-4A33-AB0D-AC1D3F5DC53C}" type="slidenum">
              <a:rPr lang="en-US" sz="1200"/>
              <a:pPr algn="r" defTabSz="966788" eaLnBrk="1" hangingPunct="1"/>
              <a:t>13</a:t>
            </a:fld>
            <a:endParaRPr lang="en-US" sz="1200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8788" y="719138"/>
            <a:ext cx="6402387" cy="3602037"/>
          </a:xfrm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21175"/>
          </a:xfrm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1335619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53738C-F631-49FD-9118-6BF92A14ECBF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8951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53738C-F631-49FD-9118-6BF92A14ECBF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5763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53738C-F631-49FD-9118-6BF92A14ECBF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9578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53738C-F631-49FD-9118-6BF92A14ECBF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570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B0E86C-C3A4-402C-BE44-5F10B3B1F2D1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11483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4E1D4F-4D85-4CE4-A504-795421EA4C12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4465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B0E86C-C3A4-402C-BE44-5F10B3B1F2D1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19946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E73D7D-A4F6-6F4A-8CA3-6515B7E39B4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3605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53738C-F631-49FD-9118-6BF92A14ECBF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8985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53738C-F631-49FD-9118-6BF92A14ECBF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4278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8788" y="719138"/>
            <a:ext cx="6402387" cy="3602037"/>
          </a:xfrm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1838" y="4562475"/>
            <a:ext cx="5851525" cy="4321175"/>
          </a:xfrm>
          <a:noFill/>
          <a:ln/>
        </p:spPr>
        <p:txBody>
          <a:bodyPr/>
          <a:lstStyle/>
          <a:p>
            <a:pPr>
              <a:buFont typeface="Wingdings" pitchFamily="2" charset="2"/>
              <a:buNone/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0379969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8788" y="719138"/>
            <a:ext cx="6402387" cy="3602037"/>
          </a:xfrm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1838" y="4562475"/>
            <a:ext cx="5851525" cy="4321175"/>
          </a:xfrm>
          <a:noFill/>
          <a:ln/>
        </p:spPr>
        <p:txBody>
          <a:bodyPr/>
          <a:lstStyle/>
          <a:p>
            <a:pPr>
              <a:buFont typeface="Wingdings" pitchFamily="2" charset="2"/>
              <a:buNone/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1265165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8788" y="719138"/>
            <a:ext cx="6402387" cy="3602037"/>
          </a:xfrm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1838" y="4562475"/>
            <a:ext cx="5851525" cy="4321175"/>
          </a:xfrm>
          <a:noFill/>
          <a:ln/>
        </p:spPr>
        <p:txBody>
          <a:bodyPr/>
          <a:lstStyle/>
          <a:p>
            <a:pPr>
              <a:buFont typeface="Wingdings" pitchFamily="2" charset="2"/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230789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C77451-DE14-4C51-9114-8E12EE56C2F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5591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5C415-62EC-4DD6-A8C3-2DD7A9B7D4FF}" type="datetimeFigureOut">
              <a:rPr lang="en-SG" smtClean="0"/>
              <a:t>25/10/2017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7B4AC6-13DB-4A34-B392-B71BC717EB3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276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5C415-62EC-4DD6-A8C3-2DD7A9B7D4FF}" type="datetimeFigureOut">
              <a:rPr lang="en-SG" smtClean="0"/>
              <a:t>25/10/2017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7A9F2A-1187-447A-9D2A-5F14390542C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4075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"/>
            <a:ext cx="12192000" cy="93435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357429" y="6435720"/>
            <a:ext cx="748696" cy="365125"/>
          </a:xfrm>
          <a:prstGeom prst="rect">
            <a:avLst/>
          </a:prstGeom>
        </p:spPr>
        <p:txBody>
          <a:bodyPr/>
          <a:lstStyle/>
          <a:p>
            <a:fld id="{E2A5C406-1D5E-2F4C-9998-FCE403E22BAA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76918" y="1862720"/>
            <a:ext cx="9048749" cy="4402667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SG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38670" y="978245"/>
            <a:ext cx="1114213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99971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7F15A2-F5B8-415C-914B-82C13B1EB59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2918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FECAFB-1818-41F2-9732-37D23118108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633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4AC020-73B1-4A0C-952D-A55E359D0F6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8087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2B29F2-3536-44D7-B9E5-B7C89430DA6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450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F74E5A-033E-4408-AC9F-E5E28133B6A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2427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5C415-62EC-4DD6-A8C3-2DD7A9B7D4FF}" type="datetimeFigureOut">
              <a:rPr lang="en-SG" smtClean="0"/>
              <a:t>25/10/2017</a:t>
            </a:fld>
            <a:endParaRPr lang="en-S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A26E0A-C43D-4F97-BC40-C290C632156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10"/>
          <p:cNvSpPr>
            <a:spLocks noChangeArrowheads="1"/>
          </p:cNvSpPr>
          <p:nvPr userDrawn="1"/>
        </p:nvSpPr>
        <p:spPr bwMode="auto">
          <a:xfrm>
            <a:off x="508130" y="6583364"/>
            <a:ext cx="3096425" cy="276999"/>
          </a:xfrm>
          <a:prstGeom prst="rect">
            <a:avLst/>
          </a:prstGeom>
          <a:solidFill>
            <a:srgbClr val="002060"/>
          </a:solidFill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dirty="0">
                <a:latin typeface="Arial" pitchFamily="34" charset="0"/>
              </a:rPr>
              <a:t>Copyright © </a:t>
            </a:r>
            <a:r>
              <a:rPr lang="en-US" sz="1200" dirty="0" smtClean="0">
                <a:latin typeface="Arial" pitchFamily="34" charset="0"/>
              </a:rPr>
              <a:t>2017 </a:t>
            </a:r>
            <a:r>
              <a:rPr lang="en-US" sz="1200" dirty="0">
                <a:latin typeface="Arial" pitchFamily="34" charset="0"/>
              </a:rPr>
              <a:t>Land Transport Authority</a:t>
            </a:r>
          </a:p>
        </p:txBody>
      </p:sp>
    </p:spTree>
    <p:extLst>
      <p:ext uri="{BB962C8B-B14F-4D97-AF65-F5344CB8AC3E}">
        <p14:creationId xmlns:p14="http://schemas.microsoft.com/office/powerpoint/2010/main" val="3117301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5C415-62EC-4DD6-A8C3-2DD7A9B7D4FF}" type="datetimeFigureOut">
              <a:rPr lang="en-SG" smtClean="0"/>
              <a:t>25/10/2017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9BED4E-F864-48D2-B50D-AD1F23DFC53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9004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5C415-62EC-4DD6-A8C3-2DD7A9B7D4FF}" type="datetimeFigureOut">
              <a:rPr lang="en-SG" smtClean="0"/>
              <a:t>25/10/2017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2C4D9D-CA08-424D-9DC9-40E314E23FE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43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45C415-62EC-4DD6-A8C3-2DD7A9B7D4FF}" type="datetimeFigureOut">
              <a:rPr lang="en-SG" smtClean="0"/>
              <a:t>25/10/2017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EF632CB-A12A-4C71-8AE7-CBFFAAE5349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0"/>
          <p:cNvSpPr>
            <a:spLocks noChangeArrowheads="1"/>
          </p:cNvSpPr>
          <p:nvPr userDrawn="1"/>
        </p:nvSpPr>
        <p:spPr bwMode="auto">
          <a:xfrm>
            <a:off x="508130" y="6583364"/>
            <a:ext cx="3096425" cy="27699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dirty="0">
                <a:latin typeface="Arial" pitchFamily="34" charset="0"/>
              </a:rPr>
              <a:t>Copyright © </a:t>
            </a:r>
            <a:r>
              <a:rPr lang="en-US" sz="1200" dirty="0" smtClean="0">
                <a:latin typeface="Arial" pitchFamily="34" charset="0"/>
              </a:rPr>
              <a:t>201</a:t>
            </a:r>
            <a:r>
              <a:rPr lang="en-US" sz="1200" dirty="0">
                <a:latin typeface="Arial" pitchFamily="34" charset="0"/>
                <a:ea typeface="宋体" pitchFamily="2" charset="-122"/>
              </a:rPr>
              <a:t>6</a:t>
            </a:r>
            <a:r>
              <a:rPr lang="en-US" sz="1200" dirty="0" smtClean="0">
                <a:latin typeface="Arial" pitchFamily="34" charset="0"/>
              </a:rPr>
              <a:t> </a:t>
            </a:r>
            <a:r>
              <a:rPr lang="en-US" sz="1200" dirty="0">
                <a:latin typeface="Arial" pitchFamily="34" charset="0"/>
              </a:rPr>
              <a:t>Land Transport Authority</a:t>
            </a:r>
          </a:p>
        </p:txBody>
      </p:sp>
    </p:spTree>
    <p:extLst>
      <p:ext uri="{BB962C8B-B14F-4D97-AF65-F5344CB8AC3E}">
        <p14:creationId xmlns:p14="http://schemas.microsoft.com/office/powerpoint/2010/main" val="3912495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3" r:id="rId1"/>
    <p:sldLayoutId id="2147484144" r:id="rId2"/>
    <p:sldLayoutId id="2147484145" r:id="rId3"/>
    <p:sldLayoutId id="2147484146" r:id="rId4"/>
    <p:sldLayoutId id="2147484147" r:id="rId5"/>
    <p:sldLayoutId id="2147484148" r:id="rId6"/>
    <p:sldLayoutId id="2147484149" r:id="rId7"/>
    <p:sldLayoutId id="2147484150" r:id="rId8"/>
    <p:sldLayoutId id="2147484151" r:id="rId9"/>
    <p:sldLayoutId id="2147484152" r:id="rId10"/>
    <p:sldLayoutId id="2147484153" r:id="rId11"/>
    <p:sldLayoutId id="2147484154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jpe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2" Type="http://schemas.openxmlformats.org/officeDocument/2006/relationships/image" Target="../media/image35.png"/><Relationship Id="rId16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11" Type="http://schemas.openxmlformats.org/officeDocument/2006/relationships/image" Target="../media/image44.jpeg"/><Relationship Id="rId5" Type="http://schemas.openxmlformats.org/officeDocument/2006/relationships/image" Target="../media/image38.png"/><Relationship Id="rId15" Type="http://schemas.openxmlformats.org/officeDocument/2006/relationships/image" Target="../media/image48.jpe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jpeg"/><Relationship Id="rId14" Type="http://schemas.openxmlformats.org/officeDocument/2006/relationships/image" Target="../media/image4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g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bg18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12191999" cy="7919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9059" name="Picture 3" descr="LTA logo01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1" y="6515100"/>
            <a:ext cx="207486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1"/>
            </a:outerShdw>
          </a:effectLst>
        </p:spPr>
      </p:pic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1524000" y="3062257"/>
            <a:ext cx="9144000" cy="400110"/>
          </a:xfrm>
          <a:prstGeom prst="rect">
            <a:avLst/>
          </a:prstGeom>
          <a:gradFill rotWithShape="1">
            <a:gsLst>
              <a:gs pos="0">
                <a:srgbClr val="0066CC">
                  <a:alpha val="85001"/>
                </a:srgbClr>
              </a:gs>
              <a:gs pos="100000">
                <a:srgbClr val="003972">
                  <a:alpha val="39998"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SG" sz="20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C77451-DE14-4C51-9114-8E12EE56C2F2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8652569" y="5521146"/>
            <a:ext cx="3539430" cy="1200329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Kian-Keong CHIN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Chief Engineer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Land Transport Authority</a:t>
            </a:r>
            <a:endParaRPr lang="en-SG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9524"/>
            <a:ext cx="12191999" cy="3046988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endParaRPr lang="en-GB" sz="6000" b="1" dirty="0" smtClean="0"/>
          </a:p>
          <a:p>
            <a:pPr algn="ctr"/>
            <a:r>
              <a:rPr lang="en-GB" sz="6000" b="1" dirty="0" smtClean="0"/>
              <a:t>Singapore’s Electronic </a:t>
            </a:r>
          </a:p>
          <a:p>
            <a:pPr algn="ctr"/>
            <a:r>
              <a:rPr lang="en-GB" sz="6000" b="1" dirty="0" smtClean="0"/>
              <a:t>Road Pricing</a:t>
            </a:r>
          </a:p>
          <a:p>
            <a:pPr algn="ctr"/>
            <a:endParaRPr lang="en-SG" sz="12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7" name="Rectangle 3"/>
          <p:cNvSpPr>
            <a:spLocks noChangeArrowheads="1"/>
          </p:cNvSpPr>
          <p:nvPr/>
        </p:nvSpPr>
        <p:spPr bwMode="auto">
          <a:xfrm>
            <a:off x="1676400" y="250896"/>
            <a:ext cx="89916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54000" rIns="54000" anchor="ctr">
            <a:spAutoFit/>
          </a:bodyPr>
          <a:lstStyle/>
          <a:p>
            <a:pPr>
              <a:defRPr/>
            </a:pPr>
            <a:r>
              <a:rPr lang="en-US" sz="4000" b="1" dirty="0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Regular Review of ERP Charges</a:t>
            </a:r>
            <a:endParaRPr lang="en-US" sz="40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A26E0A-C43D-4F97-BC40-C290C6321561}" type="slidenum">
              <a:rPr lang="en-US" smtClean="0">
                <a:solidFill>
                  <a:schemeClr val="accent5">
                    <a:lumMod val="75000"/>
                  </a:schemeClr>
                </a:solidFill>
              </a:rPr>
              <a:pPr>
                <a:defRPr/>
              </a:pPr>
              <a:t>10</a:t>
            </a:fld>
            <a:endParaRPr lang="en-US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1936750" y="1377950"/>
            <a:ext cx="77724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Monotype Sort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5000"/>
              <a:buFont typeface="Monotype Sorts" pitchFamily="2" charset="2"/>
              <a:buChar char="u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3000"/>
              <a:buFont typeface="Monotype Sorts" pitchFamily="2" charset="2"/>
              <a:buChar char="F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lnSpc>
                <a:spcPct val="90000"/>
              </a:lnSpc>
              <a:buClr>
                <a:srgbClr val="00FFCC"/>
              </a:buClr>
              <a:buSzPct val="80000"/>
              <a:buFont typeface="Wingdings" pitchFamily="2" charset="2"/>
              <a:buChar char="l"/>
              <a:defRPr/>
            </a:pPr>
            <a:r>
              <a:rPr kumimoji="1" lang="en-GB" sz="2800" kern="0" dirty="0">
                <a:solidFill>
                  <a:schemeClr val="accent5">
                    <a:lumMod val="75000"/>
                  </a:schemeClr>
                </a:solidFill>
                <a:effectLst/>
                <a:latin typeface="Arial"/>
                <a:cs typeface="+mn-cs"/>
              </a:rPr>
              <a:t>Reviewed every 3 </a:t>
            </a:r>
            <a:r>
              <a:rPr kumimoji="1" lang="en-GB" sz="2800" kern="0" dirty="0" smtClean="0">
                <a:solidFill>
                  <a:schemeClr val="accent5">
                    <a:lumMod val="75000"/>
                  </a:schemeClr>
                </a:solidFill>
                <a:effectLst/>
                <a:latin typeface="Arial"/>
                <a:cs typeface="+mn-cs"/>
              </a:rPr>
              <a:t>months &amp; during school holidays</a:t>
            </a:r>
            <a:endParaRPr kumimoji="1" lang="en-GB" sz="2800" kern="0" dirty="0">
              <a:solidFill>
                <a:schemeClr val="accent5">
                  <a:lumMod val="75000"/>
                </a:schemeClr>
              </a:solidFill>
              <a:effectLst/>
              <a:latin typeface="Arial"/>
              <a:cs typeface="+mn-cs"/>
            </a:endParaRPr>
          </a:p>
          <a:p>
            <a:pPr>
              <a:lnSpc>
                <a:spcPct val="90000"/>
              </a:lnSpc>
              <a:buClr>
                <a:srgbClr val="00FFCC"/>
              </a:buClr>
              <a:buSzPct val="80000"/>
              <a:buFont typeface="Wingdings" pitchFamily="2" charset="2"/>
              <a:buChar char="l"/>
              <a:defRPr/>
            </a:pPr>
            <a:r>
              <a:rPr kumimoji="1" lang="en-GB" sz="2800" kern="0" dirty="0">
                <a:solidFill>
                  <a:schemeClr val="accent5">
                    <a:lumMod val="75000"/>
                  </a:schemeClr>
                </a:solidFill>
                <a:effectLst/>
                <a:latin typeface="Arial"/>
                <a:cs typeface="+mn-cs"/>
              </a:rPr>
              <a:t>To ensure </a:t>
            </a:r>
            <a:r>
              <a:rPr kumimoji="1" lang="en-GB" sz="2800" b="1" kern="0" dirty="0">
                <a:solidFill>
                  <a:schemeClr val="accent5">
                    <a:lumMod val="75000"/>
                  </a:schemeClr>
                </a:solidFill>
                <a:effectLst/>
                <a:latin typeface="Arial"/>
                <a:cs typeface="+mn-cs"/>
              </a:rPr>
              <a:t>optimal use of road space </a:t>
            </a:r>
          </a:p>
          <a:p>
            <a:pPr>
              <a:buClr>
                <a:schemeClr val="tx1"/>
              </a:buClr>
              <a:buFont typeface="Symbol" pitchFamily="18" charset="2"/>
              <a:buChar char="·"/>
              <a:defRPr/>
            </a:pPr>
            <a:endParaRPr lang="en-GB" sz="3400" kern="0" dirty="0">
              <a:solidFill>
                <a:schemeClr val="accent5">
                  <a:lumMod val="75000"/>
                </a:schemeClr>
              </a:solidFill>
              <a:latin typeface="Arial" charset="0"/>
            </a:endParaRPr>
          </a:p>
          <a:p>
            <a:pPr>
              <a:buFont typeface="Monotype Sorts" pitchFamily="2" charset="2"/>
              <a:buChar char="o"/>
              <a:defRPr/>
            </a:pPr>
            <a:endParaRPr lang="en-GB" sz="3600" kern="0" dirty="0">
              <a:solidFill>
                <a:schemeClr val="accent5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6553200" y="3642360"/>
            <a:ext cx="1905000" cy="762000"/>
          </a:xfrm>
          <a:prstGeom prst="rect">
            <a:avLst/>
          </a:prstGeom>
          <a:gradFill rotWithShape="1">
            <a:gsLst>
              <a:gs pos="0">
                <a:srgbClr val="5E765E"/>
              </a:gs>
              <a:gs pos="50000">
                <a:srgbClr val="CCFFCC"/>
              </a:gs>
              <a:gs pos="100000">
                <a:srgbClr val="5E765E"/>
              </a:gs>
            </a:gsLst>
            <a:lin ang="5400000" scaled="1"/>
          </a:gradFill>
          <a:ln w="1270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SG" sz="200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8040689" y="3170873"/>
            <a:ext cx="1100137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n-GB">
                <a:solidFill>
                  <a:schemeClr val="accent5">
                    <a:lumMod val="75000"/>
                  </a:schemeClr>
                </a:solidFill>
              </a:rPr>
              <a:t>65 kph</a:t>
            </a: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5900770" y="3182929"/>
            <a:ext cx="1109599" cy="4616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n-GB" dirty="0">
                <a:solidFill>
                  <a:schemeClr val="accent5">
                    <a:lumMod val="75000"/>
                  </a:schemeClr>
                </a:solidFill>
              </a:rPr>
              <a:t>45 </a:t>
            </a:r>
            <a:r>
              <a:rPr lang="en-GB" dirty="0" err="1">
                <a:solidFill>
                  <a:schemeClr val="accent5">
                    <a:lumMod val="75000"/>
                  </a:schemeClr>
                </a:solidFill>
              </a:rPr>
              <a:t>kph</a:t>
            </a:r>
            <a:endParaRPr lang="en-GB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2" name="AutoShape 6"/>
          <p:cNvSpPr>
            <a:spLocks noChangeArrowheads="1"/>
          </p:cNvSpPr>
          <p:nvPr/>
        </p:nvSpPr>
        <p:spPr bwMode="auto">
          <a:xfrm>
            <a:off x="4800600" y="3337560"/>
            <a:ext cx="1600200" cy="1371600"/>
          </a:xfrm>
          <a:prstGeom prst="leftArrow">
            <a:avLst>
              <a:gd name="adj1" fmla="val 50000"/>
              <a:gd name="adj2" fmla="val 29167"/>
            </a:avLst>
          </a:prstGeom>
          <a:gradFill rotWithShape="1">
            <a:gsLst>
              <a:gs pos="0">
                <a:srgbClr val="5E0000"/>
              </a:gs>
              <a:gs pos="50000">
                <a:srgbClr val="CC0000"/>
              </a:gs>
              <a:gs pos="100000">
                <a:srgbClr val="5E0000"/>
              </a:gs>
            </a:gsLst>
            <a:lin ang="5400000" scaled="1"/>
          </a:gradFill>
          <a:ln w="1270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b="1" dirty="0">
                <a:solidFill>
                  <a:schemeClr val="bg1"/>
                </a:solidFill>
              </a:rPr>
              <a:t>Increase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3" name="AutoShape 7"/>
          <p:cNvSpPr>
            <a:spLocks noChangeArrowheads="1"/>
          </p:cNvSpPr>
          <p:nvPr/>
        </p:nvSpPr>
        <p:spPr bwMode="auto">
          <a:xfrm>
            <a:off x="8610600" y="3261360"/>
            <a:ext cx="1600200" cy="1524000"/>
          </a:xfrm>
          <a:prstGeom prst="rightArrow">
            <a:avLst>
              <a:gd name="adj1" fmla="val 50000"/>
              <a:gd name="adj2" fmla="val 26250"/>
            </a:avLst>
          </a:prstGeom>
          <a:gradFill rotWithShape="1">
            <a:gsLst>
              <a:gs pos="0">
                <a:srgbClr val="5E0000"/>
              </a:gs>
              <a:gs pos="50000">
                <a:srgbClr val="CC0000"/>
              </a:gs>
              <a:gs pos="100000">
                <a:srgbClr val="5E0000"/>
              </a:gs>
            </a:gsLst>
            <a:lin ang="5400000" scaled="1"/>
          </a:gradFill>
          <a:ln w="1270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b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GB" b="1" dirty="0">
                <a:solidFill>
                  <a:schemeClr val="bg1"/>
                </a:solidFill>
              </a:rPr>
              <a:t>Decrease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4" name="Text Box 8"/>
          <p:cNvSpPr txBox="1">
            <a:spLocks noChangeArrowheads="1"/>
          </p:cNvSpPr>
          <p:nvPr/>
        </p:nvSpPr>
        <p:spPr bwMode="auto">
          <a:xfrm>
            <a:off x="2373314" y="3215323"/>
            <a:ext cx="2441575" cy="5191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n-GB" sz="2800" b="1">
                <a:solidFill>
                  <a:schemeClr val="accent5">
                    <a:lumMod val="75000"/>
                  </a:schemeClr>
                </a:solidFill>
              </a:rPr>
              <a:t>Expressways</a:t>
            </a:r>
          </a:p>
        </p:txBody>
      </p:sp>
      <p:sp>
        <p:nvSpPr>
          <p:cNvPr id="25" name="Rectangle 9"/>
          <p:cNvSpPr>
            <a:spLocks noChangeArrowheads="1"/>
          </p:cNvSpPr>
          <p:nvPr/>
        </p:nvSpPr>
        <p:spPr bwMode="auto">
          <a:xfrm>
            <a:off x="3886200" y="5013960"/>
            <a:ext cx="1905000" cy="762000"/>
          </a:xfrm>
          <a:prstGeom prst="rect">
            <a:avLst/>
          </a:prstGeom>
          <a:gradFill rotWithShape="1">
            <a:gsLst>
              <a:gs pos="0">
                <a:srgbClr val="767647"/>
              </a:gs>
              <a:gs pos="50000">
                <a:srgbClr val="FFFF99"/>
              </a:gs>
              <a:gs pos="100000">
                <a:srgbClr val="767647"/>
              </a:gs>
            </a:gsLst>
            <a:lin ang="5400000" scaled="1"/>
          </a:gradFill>
          <a:ln w="1270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SG" sz="200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5372100" y="5852160"/>
            <a:ext cx="1100138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n-GB">
                <a:solidFill>
                  <a:schemeClr val="accent5">
                    <a:lumMod val="75000"/>
                  </a:schemeClr>
                </a:solidFill>
              </a:rPr>
              <a:t>30 kph</a:t>
            </a:r>
          </a:p>
        </p:txBody>
      </p:sp>
      <p:sp>
        <p:nvSpPr>
          <p:cNvPr id="27" name="Text Box 11"/>
          <p:cNvSpPr txBox="1">
            <a:spLocks noChangeArrowheads="1"/>
          </p:cNvSpPr>
          <p:nvPr/>
        </p:nvSpPr>
        <p:spPr bwMode="auto">
          <a:xfrm>
            <a:off x="3238500" y="5852160"/>
            <a:ext cx="1100138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n-GB">
                <a:solidFill>
                  <a:schemeClr val="accent5">
                    <a:lumMod val="75000"/>
                  </a:schemeClr>
                </a:solidFill>
              </a:rPr>
              <a:t>20 kph</a:t>
            </a:r>
          </a:p>
        </p:txBody>
      </p:sp>
      <p:sp>
        <p:nvSpPr>
          <p:cNvPr id="28" name="Text Box 12"/>
          <p:cNvSpPr txBox="1">
            <a:spLocks noChangeArrowheads="1"/>
          </p:cNvSpPr>
          <p:nvPr/>
        </p:nvSpPr>
        <p:spPr bwMode="auto">
          <a:xfrm>
            <a:off x="7456252" y="5651669"/>
            <a:ext cx="2642070" cy="5232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n-GB" sz="2800" b="1" dirty="0">
                <a:solidFill>
                  <a:schemeClr val="accent5">
                    <a:lumMod val="75000"/>
                  </a:schemeClr>
                </a:solidFill>
              </a:rPr>
              <a:t>Arterial Roads</a:t>
            </a:r>
          </a:p>
        </p:txBody>
      </p:sp>
      <p:sp>
        <p:nvSpPr>
          <p:cNvPr id="29" name="AutoShape 13"/>
          <p:cNvSpPr>
            <a:spLocks noChangeArrowheads="1"/>
          </p:cNvSpPr>
          <p:nvPr/>
        </p:nvSpPr>
        <p:spPr bwMode="auto">
          <a:xfrm>
            <a:off x="2133600" y="4709160"/>
            <a:ext cx="1600200" cy="1371600"/>
          </a:xfrm>
          <a:prstGeom prst="leftArrow">
            <a:avLst>
              <a:gd name="adj1" fmla="val 50000"/>
              <a:gd name="adj2" fmla="val 29167"/>
            </a:avLst>
          </a:prstGeom>
          <a:gradFill rotWithShape="1">
            <a:gsLst>
              <a:gs pos="0">
                <a:srgbClr val="5E0000"/>
              </a:gs>
              <a:gs pos="50000">
                <a:srgbClr val="CC0000"/>
              </a:gs>
              <a:gs pos="100000">
                <a:srgbClr val="5E0000"/>
              </a:gs>
            </a:gsLst>
            <a:lin ang="5400000" scaled="1"/>
          </a:gradFill>
          <a:ln w="1270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b="1" dirty="0">
                <a:solidFill>
                  <a:schemeClr val="bg1"/>
                </a:solidFill>
              </a:rPr>
              <a:t>Increase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0" name="AutoShape 14"/>
          <p:cNvSpPr>
            <a:spLocks noChangeArrowheads="1"/>
          </p:cNvSpPr>
          <p:nvPr/>
        </p:nvSpPr>
        <p:spPr bwMode="auto">
          <a:xfrm>
            <a:off x="5943600" y="4632960"/>
            <a:ext cx="1600200" cy="1524000"/>
          </a:xfrm>
          <a:prstGeom prst="rightArrow">
            <a:avLst>
              <a:gd name="adj1" fmla="val 50000"/>
              <a:gd name="adj2" fmla="val 26250"/>
            </a:avLst>
          </a:prstGeom>
          <a:gradFill rotWithShape="1">
            <a:gsLst>
              <a:gs pos="0">
                <a:srgbClr val="5E0000"/>
              </a:gs>
              <a:gs pos="50000">
                <a:srgbClr val="CC0000"/>
              </a:gs>
              <a:gs pos="100000">
                <a:srgbClr val="5E0000"/>
              </a:gs>
            </a:gsLst>
            <a:lin ang="5400000" scaled="1"/>
          </a:gradFill>
          <a:ln w="1270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b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GB" b="1" dirty="0">
                <a:solidFill>
                  <a:schemeClr val="bg1"/>
                </a:solidFill>
              </a:rPr>
              <a:t>Decrease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1" name="Text Box 17"/>
          <p:cNvSpPr txBox="1">
            <a:spLocks noChangeArrowheads="1"/>
          </p:cNvSpPr>
          <p:nvPr/>
        </p:nvSpPr>
        <p:spPr bwMode="auto">
          <a:xfrm>
            <a:off x="6780214" y="3818574"/>
            <a:ext cx="1470025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n-GB" sz="2000" b="1">
                <a:solidFill>
                  <a:schemeClr val="accent5">
                    <a:lumMod val="75000"/>
                  </a:schemeClr>
                </a:solidFill>
              </a:rPr>
              <a:t>ERP Rates</a:t>
            </a:r>
          </a:p>
        </p:txBody>
      </p:sp>
      <p:sp>
        <p:nvSpPr>
          <p:cNvPr id="32" name="Text Box 18"/>
          <p:cNvSpPr txBox="1">
            <a:spLocks noChangeArrowheads="1"/>
          </p:cNvSpPr>
          <p:nvPr/>
        </p:nvSpPr>
        <p:spPr bwMode="auto">
          <a:xfrm>
            <a:off x="4116389" y="5221924"/>
            <a:ext cx="1470025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n-GB" sz="2000" b="1">
                <a:solidFill>
                  <a:schemeClr val="accent5">
                    <a:lumMod val="75000"/>
                  </a:schemeClr>
                </a:solidFill>
              </a:rPr>
              <a:t>ERP Rates</a:t>
            </a:r>
          </a:p>
        </p:txBody>
      </p:sp>
    </p:spTree>
    <p:extLst>
      <p:ext uri="{BB962C8B-B14F-4D97-AF65-F5344CB8AC3E}">
        <p14:creationId xmlns:p14="http://schemas.microsoft.com/office/powerpoint/2010/main" val="903402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>
          <a:xfrm>
            <a:off x="8766859" y="6161316"/>
            <a:ext cx="1905000" cy="457200"/>
          </a:xfrm>
        </p:spPr>
        <p:txBody>
          <a:bodyPr/>
          <a:lstStyle/>
          <a:p>
            <a:pPr>
              <a:defRPr/>
            </a:pPr>
            <a:fld id="{3BA26E0A-C43D-4F97-BC40-C290C6321561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1981198" y="1538849"/>
            <a:ext cx="3600000" cy="4680000"/>
          </a:xfrm>
          <a:prstGeom prst="rect">
            <a:avLst/>
          </a:prstGeom>
          <a:solidFill>
            <a:srgbClr val="2D2D8A">
              <a:lumMod val="20000"/>
              <a:lumOff val="80000"/>
            </a:srgbClr>
          </a:solidFill>
          <a:ln w="25400" cap="flat" cmpd="sng" algn="ctr">
            <a:solidFill>
              <a:srgbClr val="FFFFFF">
                <a:lumMod val="65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335495" y="1538849"/>
            <a:ext cx="3600000" cy="4680000"/>
          </a:xfrm>
          <a:prstGeom prst="rect">
            <a:avLst/>
          </a:prstGeom>
          <a:solidFill>
            <a:srgbClr val="66FF99"/>
          </a:solidFill>
          <a:ln w="25400" cap="flat" cmpd="sng" algn="ctr">
            <a:solidFill>
              <a:srgbClr val="FFFFFF">
                <a:lumMod val="65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>
              <a:solidFill>
                <a:srgbClr val="FFFFFF"/>
              </a:solidFill>
              <a:latin typeface="Arial"/>
              <a:cs typeface="Arial"/>
            </a:endParaRPr>
          </a:p>
        </p:txBody>
      </p:sp>
      <p:grpSp>
        <p:nvGrpSpPr>
          <p:cNvPr id="33" name="Group 13"/>
          <p:cNvGrpSpPr>
            <a:grpSpLocks/>
          </p:cNvGrpSpPr>
          <p:nvPr/>
        </p:nvGrpSpPr>
        <p:grpSpPr bwMode="auto">
          <a:xfrm>
            <a:off x="2645052" y="4000418"/>
            <a:ext cx="2111941" cy="1483067"/>
            <a:chOff x="3661225" y="2524088"/>
            <a:chExt cx="1622425" cy="1082675"/>
          </a:xfrm>
        </p:grpSpPr>
        <p:pic>
          <p:nvPicPr>
            <p:cNvPr id="34" name="Picture 6" descr="http://www.linkpoints.com.sg/linkpoints/resources/merchant/172321_nets130x100.jp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043772" y="2883530"/>
              <a:ext cx="1239878" cy="72323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5" name="Picture 7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19745601">
              <a:off x="3661225" y="2524088"/>
              <a:ext cx="1155203" cy="69859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36" name="TextBox 10"/>
          <p:cNvSpPr txBox="1">
            <a:spLocks noChangeArrowheads="1"/>
          </p:cNvSpPr>
          <p:nvPr/>
        </p:nvSpPr>
        <p:spPr bwMode="auto">
          <a:xfrm>
            <a:off x="2099185" y="1611875"/>
            <a:ext cx="3348000" cy="830997"/>
          </a:xfrm>
          <a:prstGeom prst="rect">
            <a:avLst/>
          </a:prstGeom>
          <a:solidFill>
            <a:srgbClr val="9900CC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en-GB" b="1" dirty="0">
                <a:solidFill>
                  <a:srgbClr val="FFFFFF"/>
                </a:solidFill>
                <a:latin typeface="Arial"/>
                <a:cs typeface="Arial" charset="0"/>
              </a:rPr>
              <a:t>Front-end Payment </a:t>
            </a:r>
          </a:p>
          <a:p>
            <a:pPr algn="ctr" eaLnBrk="1" hangingPunct="1">
              <a:defRPr/>
            </a:pPr>
            <a:r>
              <a:rPr lang="en-GB" b="1" dirty="0" smtClean="0">
                <a:solidFill>
                  <a:srgbClr val="FFFFFF"/>
                </a:solidFill>
                <a:latin typeface="Arial"/>
                <a:cs typeface="Arial" charset="0"/>
              </a:rPr>
              <a:t>Stored-value </a:t>
            </a:r>
            <a:r>
              <a:rPr lang="en-GB" b="1" dirty="0">
                <a:solidFill>
                  <a:srgbClr val="FFFFFF"/>
                </a:solidFill>
                <a:latin typeface="Arial"/>
                <a:cs typeface="Arial" charset="0"/>
              </a:rPr>
              <a:t>Cards</a:t>
            </a:r>
          </a:p>
        </p:txBody>
      </p:sp>
      <p:sp>
        <p:nvSpPr>
          <p:cNvPr id="38" name="TextBox 12"/>
          <p:cNvSpPr txBox="1">
            <a:spLocks noChangeArrowheads="1"/>
          </p:cNvSpPr>
          <p:nvPr/>
        </p:nvSpPr>
        <p:spPr bwMode="auto">
          <a:xfrm>
            <a:off x="6469932" y="1611875"/>
            <a:ext cx="3348000" cy="830997"/>
          </a:xfrm>
          <a:prstGeom prst="rect">
            <a:avLst/>
          </a:prstGeom>
          <a:solidFill>
            <a:srgbClr val="BBE0E3">
              <a:lumMod val="25000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kern="0" dirty="0">
                <a:solidFill>
                  <a:srgbClr val="FFFFFF"/>
                </a:solidFill>
                <a:latin typeface="Arial"/>
                <a:cs typeface="Arial" charset="0"/>
              </a:rPr>
              <a:t>Backend Payment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kern="0" dirty="0" smtClean="0">
                <a:solidFill>
                  <a:srgbClr val="FFFFFF"/>
                </a:solidFill>
                <a:latin typeface="Arial"/>
                <a:cs typeface="Arial" charset="0"/>
              </a:rPr>
              <a:t>Credit </a:t>
            </a:r>
            <a:r>
              <a:rPr lang="en-GB" b="1" kern="0" dirty="0">
                <a:solidFill>
                  <a:srgbClr val="FFFFFF"/>
                </a:solidFill>
                <a:latin typeface="Arial"/>
                <a:cs typeface="Arial" charset="0"/>
              </a:rPr>
              <a:t>Cards</a:t>
            </a:r>
          </a:p>
        </p:txBody>
      </p:sp>
      <p:grpSp>
        <p:nvGrpSpPr>
          <p:cNvPr id="39" name="Group 17"/>
          <p:cNvGrpSpPr>
            <a:grpSpLocks/>
          </p:cNvGrpSpPr>
          <p:nvPr/>
        </p:nvGrpSpPr>
        <p:grpSpPr bwMode="auto">
          <a:xfrm>
            <a:off x="6403283" y="4243706"/>
            <a:ext cx="1627344" cy="1143000"/>
            <a:chOff x="3757472" y="4877544"/>
            <a:chExt cx="1736576" cy="138208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6" name="Picture 17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3766671" y="4877544"/>
              <a:ext cx="1725538" cy="39031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47" name="Picture 4" descr="http://motoring.asiaone.com/A1MEDIA/motoring/10Oct08/images/20081024.124204_erp-cc.jpg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3757472" y="5291318"/>
              <a:ext cx="1736576" cy="96831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53" name="Rectangle 16"/>
          <p:cNvSpPr>
            <a:spLocks noChangeArrowheads="1"/>
          </p:cNvSpPr>
          <p:nvPr/>
        </p:nvSpPr>
        <p:spPr bwMode="auto">
          <a:xfrm>
            <a:off x="6571464" y="2700901"/>
            <a:ext cx="3246468" cy="1708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3038" indent="-173038" eaLnBrk="1" hangingPunct="1">
              <a:spcBef>
                <a:spcPts val="600"/>
              </a:spcBef>
              <a:buFont typeface="Arial" pitchFamily="34" charset="0"/>
              <a:buChar char="•"/>
              <a:tabLst>
                <a:tab pos="176213" algn="l"/>
              </a:tabLst>
              <a:defRPr/>
            </a:pPr>
            <a:r>
              <a:rPr lang="en-GB" sz="1800" b="1" dirty="0">
                <a:solidFill>
                  <a:srgbClr val="000000"/>
                </a:solidFill>
                <a:latin typeface="Arial"/>
                <a:cs typeface="Arial" charset="0"/>
              </a:rPr>
              <a:t>No card </a:t>
            </a:r>
            <a:r>
              <a:rPr lang="en-GB" sz="1800" dirty="0">
                <a:solidFill>
                  <a:srgbClr val="000000"/>
                </a:solidFill>
                <a:latin typeface="Arial"/>
                <a:cs typeface="Arial" charset="0"/>
              </a:rPr>
              <a:t>need to be inserted into IU </a:t>
            </a:r>
          </a:p>
          <a:p>
            <a:pPr marL="173038" indent="-173038" eaLnBrk="1" hangingPunct="1">
              <a:spcBef>
                <a:spcPts val="600"/>
              </a:spcBef>
              <a:buFont typeface="Arial" pitchFamily="34" charset="0"/>
              <a:buChar char="•"/>
              <a:tabLst>
                <a:tab pos="176213" algn="l"/>
              </a:tabLst>
              <a:defRPr/>
            </a:pPr>
            <a:r>
              <a:rPr lang="en-GB" sz="1800" b="1" dirty="0">
                <a:solidFill>
                  <a:srgbClr val="000000"/>
                </a:solidFill>
                <a:latin typeface="Arial"/>
                <a:cs typeface="Arial" charset="0"/>
              </a:rPr>
              <a:t>Monthly Billing</a:t>
            </a:r>
          </a:p>
          <a:p>
            <a:pPr eaLnBrk="1" hangingPunct="1">
              <a:spcBef>
                <a:spcPts val="600"/>
              </a:spcBef>
              <a:tabLst>
                <a:tab pos="176213" algn="l"/>
              </a:tabLst>
              <a:defRPr/>
            </a:pPr>
            <a:endParaRPr lang="en-GB" sz="1800" dirty="0">
              <a:solidFill>
                <a:srgbClr val="000000"/>
              </a:solidFill>
              <a:latin typeface="Arial"/>
              <a:cs typeface="Arial" charset="0"/>
            </a:endParaRPr>
          </a:p>
          <a:p>
            <a:pPr eaLnBrk="1" hangingPunct="1">
              <a:spcBef>
                <a:spcPts val="600"/>
              </a:spcBef>
              <a:tabLst>
                <a:tab pos="176213" algn="l"/>
              </a:tabLst>
              <a:defRPr/>
            </a:pPr>
            <a:endParaRPr lang="en-GB" sz="1800" dirty="0">
              <a:solidFill>
                <a:srgbClr val="000000"/>
              </a:solidFill>
              <a:latin typeface="Arial"/>
              <a:cs typeface="Arial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210" r="6660" b="13723"/>
          <a:stretch/>
        </p:blipFill>
        <p:spPr>
          <a:xfrm>
            <a:off x="8159361" y="5089027"/>
            <a:ext cx="1312606" cy="7889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53811" y="4217277"/>
            <a:ext cx="1579367" cy="6984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2153698" y="2724188"/>
            <a:ext cx="3360301" cy="1277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3038" indent="-173038" eaLnBrk="1" hangingPunct="1">
              <a:spcBef>
                <a:spcPts val="600"/>
              </a:spcBef>
              <a:buFont typeface="Arial" pitchFamily="34" charset="0"/>
              <a:buChar char="•"/>
              <a:tabLst>
                <a:tab pos="176213" algn="l"/>
              </a:tabLst>
              <a:defRPr/>
            </a:pPr>
            <a:r>
              <a:rPr lang="en-GB" sz="1800" b="1" dirty="0">
                <a:solidFill>
                  <a:srgbClr val="000000"/>
                </a:solidFill>
                <a:latin typeface="Arial"/>
                <a:cs typeface="Arial" charset="0"/>
              </a:rPr>
              <a:t>Automatic front-end deduction </a:t>
            </a:r>
            <a:r>
              <a:rPr lang="en-GB" sz="1800" dirty="0">
                <a:solidFill>
                  <a:srgbClr val="000000"/>
                </a:solidFill>
                <a:latin typeface="Arial"/>
                <a:cs typeface="Arial" charset="0"/>
              </a:rPr>
              <a:t>with card inserted in IU</a:t>
            </a:r>
          </a:p>
          <a:p>
            <a:pPr eaLnBrk="1" hangingPunct="1">
              <a:spcBef>
                <a:spcPts val="600"/>
              </a:spcBef>
              <a:tabLst>
                <a:tab pos="176213" algn="l"/>
              </a:tabLst>
              <a:defRPr/>
            </a:pPr>
            <a:endParaRPr lang="en-GB" sz="1800" dirty="0">
              <a:solidFill>
                <a:srgbClr val="000000"/>
              </a:solidFill>
              <a:latin typeface="Arial"/>
              <a:cs typeface="Arial" charset="0"/>
            </a:endParaRPr>
          </a:p>
        </p:txBody>
      </p:sp>
      <p:sp>
        <p:nvSpPr>
          <p:cNvPr id="20" name="Rectangle 3"/>
          <p:cNvSpPr>
            <a:spLocks noChangeArrowheads="1"/>
          </p:cNvSpPr>
          <p:nvPr/>
        </p:nvSpPr>
        <p:spPr bwMode="auto">
          <a:xfrm>
            <a:off x="1839695" y="293252"/>
            <a:ext cx="89916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54000" rIns="54000" anchor="ctr">
            <a:spAutoFit/>
          </a:bodyPr>
          <a:lstStyle/>
          <a:p>
            <a:pPr>
              <a:defRPr/>
            </a:pPr>
            <a:r>
              <a:rPr lang="en-US" sz="4000" b="1" dirty="0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Payment Modes</a:t>
            </a:r>
            <a:endParaRPr lang="en-US" sz="40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242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A26E0A-C43D-4F97-BC40-C290C6321561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979789" y="310799"/>
            <a:ext cx="89916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54000" rIns="54000" anchor="ctr">
            <a:spAutoFit/>
          </a:bodyPr>
          <a:lstStyle/>
          <a:p>
            <a:pPr>
              <a:defRPr/>
            </a:pPr>
            <a:r>
              <a:rPr lang="en-US" sz="4000" b="1" dirty="0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Extending its Use to Parking</a:t>
            </a:r>
            <a:endParaRPr lang="en-US" sz="40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789" y="2074460"/>
            <a:ext cx="3705032" cy="245659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59809" y="1419367"/>
            <a:ext cx="31822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Conventional Process</a:t>
            </a:r>
            <a:endParaRPr lang="en-SG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4320890" y="1960174"/>
            <a:ext cx="4108355" cy="308126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8018" y="3170039"/>
            <a:ext cx="3577419" cy="2384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8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DSCF00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30016" y="2539048"/>
            <a:ext cx="4943475" cy="370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1914525" y="1348424"/>
            <a:ext cx="2514600" cy="10255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2000" b="1">
                <a:solidFill>
                  <a:schemeClr val="accent5">
                    <a:lumMod val="50000"/>
                  </a:schemeClr>
                </a:solidFill>
              </a:rPr>
              <a:t>Alternative payment for vehicle without IU</a:t>
            </a:r>
          </a:p>
        </p:txBody>
      </p:sp>
      <p:sp>
        <p:nvSpPr>
          <p:cNvPr id="43012" name="AutoShape 4"/>
          <p:cNvSpPr>
            <a:spLocks noChangeArrowheads="1"/>
          </p:cNvSpPr>
          <p:nvPr/>
        </p:nvSpPr>
        <p:spPr bwMode="auto">
          <a:xfrm>
            <a:off x="5006340" y="4090035"/>
            <a:ext cx="971550" cy="857250"/>
          </a:xfrm>
          <a:prstGeom prst="flowChartConnector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SG" sz="200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3013" name="Line 5"/>
          <p:cNvSpPr>
            <a:spLocks noChangeShapeType="1"/>
          </p:cNvSpPr>
          <p:nvPr/>
        </p:nvSpPr>
        <p:spPr bwMode="auto">
          <a:xfrm>
            <a:off x="3771265" y="2372361"/>
            <a:ext cx="1354138" cy="18129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SG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3014" name="Picture 6" descr="DSCF0013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242512" y="1272462"/>
            <a:ext cx="2304000" cy="221614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43015" name="Line 7"/>
          <p:cNvSpPr>
            <a:spLocks noChangeShapeType="1"/>
          </p:cNvSpPr>
          <p:nvPr/>
        </p:nvSpPr>
        <p:spPr bwMode="auto">
          <a:xfrm flipV="1">
            <a:off x="8163243" y="2591492"/>
            <a:ext cx="1372552" cy="144964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SG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3016" name="Rectangle 8"/>
          <p:cNvSpPr>
            <a:spLocks noChangeArrowheads="1"/>
          </p:cNvSpPr>
          <p:nvPr/>
        </p:nvSpPr>
        <p:spPr bwMode="auto">
          <a:xfrm>
            <a:off x="9032242" y="3864769"/>
            <a:ext cx="1636712" cy="701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2000" b="1" dirty="0">
                <a:solidFill>
                  <a:schemeClr val="accent5">
                    <a:lumMod val="50000"/>
                  </a:schemeClr>
                </a:solidFill>
              </a:rPr>
              <a:t>For vehicle with IU</a:t>
            </a:r>
          </a:p>
        </p:txBody>
      </p:sp>
      <p:sp>
        <p:nvSpPr>
          <p:cNvPr id="63497" name="Rectangle 9"/>
          <p:cNvSpPr>
            <a:spLocks noChangeArrowheads="1"/>
          </p:cNvSpPr>
          <p:nvPr/>
        </p:nvSpPr>
        <p:spPr bwMode="auto">
          <a:xfrm>
            <a:off x="892176" y="112365"/>
            <a:ext cx="1012033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>
              <a:defRPr/>
            </a:pPr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Electronic 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Parking System (EPS)</a:t>
            </a:r>
            <a:endParaRPr lang="en-US" sz="36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3022" name="Text Box 17"/>
          <p:cNvSpPr txBox="1">
            <a:spLocks noChangeArrowheads="1"/>
          </p:cNvSpPr>
          <p:nvPr/>
        </p:nvSpPr>
        <p:spPr bwMode="auto">
          <a:xfrm>
            <a:off x="9535795" y="4477386"/>
            <a:ext cx="184150" cy="396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endParaRPr lang="en-US" sz="200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4932045" y="1272222"/>
            <a:ext cx="2514600" cy="107721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3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Seamless </a:t>
            </a:r>
            <a:r>
              <a:rPr lang="en-GB" sz="32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Drive-Thru</a:t>
            </a:r>
            <a:endParaRPr lang="en-GB" sz="3200" b="1" dirty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A26E0A-C43D-4F97-BC40-C290C6321561}" type="slidenum">
              <a:rPr lang="en-US" smtClean="0">
                <a:solidFill>
                  <a:schemeClr val="accent5">
                    <a:lumMod val="50000"/>
                  </a:schemeClr>
                </a:solidFill>
              </a:rPr>
              <a:pPr>
                <a:defRPr/>
              </a:pPr>
              <a:t>13</a:t>
            </a:fld>
            <a:endParaRPr lang="en-US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2" name="Rectangle 2"/>
          <p:cNvSpPr txBox="1">
            <a:spLocks noChangeArrowheads="1"/>
          </p:cNvSpPr>
          <p:nvPr/>
        </p:nvSpPr>
        <p:spPr bwMode="auto">
          <a:xfrm>
            <a:off x="892176" y="2543714"/>
            <a:ext cx="3037839" cy="3500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Monotype Sort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5000"/>
              <a:buFont typeface="Monotype Sorts" pitchFamily="2" charset="2"/>
              <a:buChar char="u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3000"/>
              <a:buFont typeface="Monotype Sorts" pitchFamily="2" charset="2"/>
              <a:buChar char="F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 marL="182563" indent="-182563">
              <a:buClr>
                <a:srgbClr val="00FFCC"/>
              </a:buClr>
              <a:buSzPct val="80000"/>
              <a:buFont typeface="Wingdings" pitchFamily="2" charset="2"/>
              <a:buChar char="l"/>
              <a:defRPr/>
            </a:pPr>
            <a:r>
              <a:rPr kumimoji="1" lang="en-US" sz="2400" b="1" kern="0" dirty="0">
                <a:solidFill>
                  <a:schemeClr val="accent5">
                    <a:lumMod val="50000"/>
                  </a:schemeClr>
                </a:solidFill>
                <a:effectLst/>
                <a:latin typeface="Arial"/>
                <a:cs typeface="+mn-cs"/>
              </a:rPr>
              <a:t>Improved capacity</a:t>
            </a:r>
            <a:r>
              <a:rPr kumimoji="1" lang="en-US" sz="2400" kern="0" dirty="0">
                <a:solidFill>
                  <a:schemeClr val="accent5">
                    <a:lumMod val="50000"/>
                  </a:schemeClr>
                </a:solidFill>
                <a:effectLst/>
                <a:latin typeface="Arial"/>
                <a:cs typeface="+mn-cs"/>
              </a:rPr>
              <a:t> </a:t>
            </a:r>
            <a:endParaRPr kumimoji="1" lang="en-US" sz="2400" kern="0" dirty="0" smtClean="0">
              <a:solidFill>
                <a:schemeClr val="accent5">
                  <a:lumMod val="50000"/>
                </a:schemeClr>
              </a:solidFill>
              <a:effectLst/>
              <a:latin typeface="Arial"/>
              <a:cs typeface="+mn-cs"/>
            </a:endParaRPr>
          </a:p>
          <a:p>
            <a:pPr marL="182563" indent="-182563">
              <a:buClr>
                <a:srgbClr val="00FFCC"/>
              </a:buClr>
              <a:buSzPct val="80000"/>
              <a:buFont typeface="Wingdings" pitchFamily="2" charset="2"/>
              <a:buChar char="l"/>
              <a:defRPr/>
            </a:pPr>
            <a:r>
              <a:rPr kumimoji="1" lang="en-US" sz="2400" b="1" kern="0" dirty="0" smtClean="0">
                <a:solidFill>
                  <a:schemeClr val="accent5">
                    <a:lumMod val="50000"/>
                  </a:schemeClr>
                </a:solidFill>
                <a:effectLst/>
                <a:latin typeface="Arial"/>
                <a:cs typeface="+mn-cs"/>
              </a:rPr>
              <a:t>Convenient</a:t>
            </a:r>
            <a:r>
              <a:rPr kumimoji="1" lang="en-US" sz="2400" kern="0" dirty="0" smtClean="0">
                <a:solidFill>
                  <a:schemeClr val="accent5">
                    <a:lumMod val="50000"/>
                  </a:schemeClr>
                </a:solidFill>
                <a:effectLst/>
                <a:latin typeface="Arial"/>
                <a:cs typeface="+mn-cs"/>
              </a:rPr>
              <a:t> </a:t>
            </a:r>
            <a:r>
              <a:rPr kumimoji="1" lang="en-US" sz="2400" kern="0" dirty="0">
                <a:solidFill>
                  <a:schemeClr val="accent5">
                    <a:lumMod val="50000"/>
                  </a:schemeClr>
                </a:solidFill>
                <a:effectLst/>
                <a:latin typeface="Arial"/>
                <a:cs typeface="+mn-cs"/>
              </a:rPr>
              <a:t>for </a:t>
            </a:r>
            <a:r>
              <a:rPr kumimoji="1" lang="en-US" sz="2400" kern="0" dirty="0" smtClean="0">
                <a:solidFill>
                  <a:schemeClr val="accent5">
                    <a:lumMod val="50000"/>
                  </a:schemeClr>
                </a:solidFill>
                <a:effectLst/>
                <a:latin typeface="Arial"/>
                <a:cs typeface="+mn-cs"/>
              </a:rPr>
              <a:t>motorists</a:t>
            </a:r>
            <a:endParaRPr kumimoji="1" lang="en-US" sz="2400" kern="0" dirty="0">
              <a:solidFill>
                <a:schemeClr val="accent5">
                  <a:lumMod val="50000"/>
                </a:schemeClr>
              </a:solidFill>
              <a:effectLst/>
              <a:latin typeface="Arial"/>
              <a:cs typeface="+mn-cs"/>
            </a:endParaRPr>
          </a:p>
          <a:p>
            <a:pPr marL="182563" indent="-182563">
              <a:buClr>
                <a:srgbClr val="00FFCC"/>
              </a:buClr>
              <a:buSzPct val="80000"/>
              <a:buFont typeface="Wingdings" pitchFamily="2" charset="2"/>
              <a:buChar char="l"/>
              <a:defRPr/>
            </a:pPr>
            <a:r>
              <a:rPr kumimoji="1" lang="en-US" sz="2400" b="1" kern="0" dirty="0">
                <a:solidFill>
                  <a:schemeClr val="accent5">
                    <a:lumMod val="50000"/>
                  </a:schemeClr>
                </a:solidFill>
                <a:effectLst/>
                <a:latin typeface="Arial"/>
                <a:cs typeface="+mn-cs"/>
              </a:rPr>
              <a:t>Improve productivity</a:t>
            </a:r>
            <a:r>
              <a:rPr kumimoji="1" lang="en-US" sz="2400" kern="0" dirty="0">
                <a:solidFill>
                  <a:schemeClr val="accent5">
                    <a:lumMod val="50000"/>
                  </a:schemeClr>
                </a:solidFill>
                <a:effectLst/>
                <a:latin typeface="Arial"/>
                <a:cs typeface="+mn-cs"/>
              </a:rPr>
              <a:t>, </a:t>
            </a:r>
            <a:r>
              <a:rPr kumimoji="1" lang="en-US" sz="2400" kern="0" dirty="0" smtClean="0">
                <a:solidFill>
                  <a:schemeClr val="accent5">
                    <a:lumMod val="50000"/>
                  </a:schemeClr>
                </a:solidFill>
                <a:effectLst/>
                <a:latin typeface="Arial"/>
                <a:cs typeface="+mn-cs"/>
              </a:rPr>
              <a:t>no cash handling</a:t>
            </a:r>
            <a:endParaRPr kumimoji="1" lang="en-US" sz="2400" kern="0" dirty="0">
              <a:solidFill>
                <a:schemeClr val="accent5">
                  <a:lumMod val="50000"/>
                </a:schemeClr>
              </a:solidFill>
              <a:effectLst/>
              <a:latin typeface="Arial"/>
              <a:cs typeface="+mn-cs"/>
            </a:endParaRPr>
          </a:p>
          <a:p>
            <a:pPr marL="182563" indent="-182563">
              <a:buClr>
                <a:srgbClr val="00FFCC"/>
              </a:buClr>
              <a:buSzPct val="80000"/>
              <a:buFont typeface="Wingdings" pitchFamily="2" charset="2"/>
              <a:buChar char="l"/>
              <a:defRPr/>
            </a:pPr>
            <a:r>
              <a:rPr kumimoji="1" lang="en-US" sz="2400" b="1" kern="0" dirty="0">
                <a:solidFill>
                  <a:schemeClr val="accent5">
                    <a:lumMod val="50000"/>
                  </a:schemeClr>
                </a:solidFill>
                <a:effectLst/>
                <a:latin typeface="Arial"/>
                <a:cs typeface="+mn-cs"/>
              </a:rPr>
              <a:t>Reliable &amp; secure</a:t>
            </a:r>
          </a:p>
          <a:p>
            <a:pPr>
              <a:buClr>
                <a:schemeClr val="tx1"/>
              </a:buClr>
              <a:buFont typeface="Symbol" pitchFamily="18" charset="2"/>
              <a:buChar char="·"/>
              <a:defRPr/>
            </a:pPr>
            <a:endParaRPr lang="en-GB" sz="2400" kern="0" dirty="0">
              <a:solidFill>
                <a:schemeClr val="accent5">
                  <a:lumMod val="50000"/>
                </a:schemeClr>
              </a:solidFill>
              <a:effectLst/>
              <a:latin typeface="Arial" charset="0"/>
            </a:endParaRPr>
          </a:p>
          <a:p>
            <a:pPr>
              <a:buFont typeface="Monotype Sorts" pitchFamily="2" charset="2"/>
              <a:buChar char="o"/>
              <a:defRPr/>
            </a:pPr>
            <a:endParaRPr lang="en-GB" sz="1800" kern="0" dirty="0">
              <a:solidFill>
                <a:schemeClr val="accent5">
                  <a:lumMod val="50000"/>
                </a:schemeClr>
              </a:solidFill>
              <a:effectLst/>
              <a:latin typeface="Arial" charset="0"/>
            </a:endParaRPr>
          </a:p>
        </p:txBody>
      </p:sp>
      <p:sp>
        <p:nvSpPr>
          <p:cNvPr id="2" name="Oval 1"/>
          <p:cNvSpPr/>
          <p:nvPr/>
        </p:nvSpPr>
        <p:spPr>
          <a:xfrm>
            <a:off x="8981122" y="1676528"/>
            <a:ext cx="1109345" cy="914964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15"/>
          <p:cNvSpPr>
            <a:spLocks noChangeArrowheads="1"/>
          </p:cNvSpPr>
          <p:nvPr/>
        </p:nvSpPr>
        <p:spPr bwMode="auto">
          <a:xfrm>
            <a:off x="1524000" y="1054100"/>
            <a:ext cx="9144000" cy="400110"/>
          </a:xfrm>
          <a:prstGeom prst="rect">
            <a:avLst/>
          </a:prstGeom>
          <a:noFill/>
          <a:ln w="190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endParaRPr lang="en-SG" sz="200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1641476" y="208646"/>
            <a:ext cx="89693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 anchor="ctr">
            <a:spAutoFit/>
          </a:bodyPr>
          <a:lstStyle/>
          <a:p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Moving into the Future …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773554" y="1813560"/>
            <a:ext cx="8742046" cy="1889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marL="342900" indent="-342900" algn="ctr">
              <a:spcBef>
                <a:spcPct val="20000"/>
              </a:spcBef>
              <a:buClr>
                <a:srgbClr val="00FFCC"/>
              </a:buClr>
              <a:buSzPct val="80000"/>
              <a:defRPr/>
            </a:pPr>
            <a:r>
              <a:rPr kumimoji="1" lang="en-GB" sz="4400" b="1" kern="0" dirty="0" smtClean="0">
                <a:solidFill>
                  <a:schemeClr val="accent5">
                    <a:lumMod val="50000"/>
                  </a:schemeClr>
                </a:solidFill>
                <a:latin typeface="Arial"/>
              </a:rPr>
              <a:t>Next </a:t>
            </a:r>
            <a:r>
              <a:rPr kumimoji="1" lang="en-GB" sz="4400" b="1" kern="0" dirty="0">
                <a:solidFill>
                  <a:schemeClr val="accent5">
                    <a:lumMod val="50000"/>
                  </a:schemeClr>
                </a:solidFill>
                <a:latin typeface="Arial"/>
              </a:rPr>
              <a:t>Generation </a:t>
            </a:r>
          </a:p>
          <a:p>
            <a:pPr marL="342900" indent="-342900" algn="ctr">
              <a:spcBef>
                <a:spcPct val="20000"/>
              </a:spcBef>
              <a:buClr>
                <a:srgbClr val="00FFCC"/>
              </a:buClr>
              <a:buSzPct val="80000"/>
              <a:defRPr/>
            </a:pPr>
            <a:r>
              <a:rPr kumimoji="1" lang="en-GB" sz="4400" b="1" kern="0" dirty="0">
                <a:solidFill>
                  <a:schemeClr val="accent5">
                    <a:lumMod val="50000"/>
                  </a:schemeClr>
                </a:solidFill>
                <a:latin typeface="Arial"/>
              </a:rPr>
              <a:t>Road Pricing System </a:t>
            </a:r>
          </a:p>
          <a:p>
            <a:pPr marL="342900" indent="-342900" algn="ctr">
              <a:spcBef>
                <a:spcPct val="20000"/>
              </a:spcBef>
              <a:buClr>
                <a:srgbClr val="00FFCC"/>
              </a:buClr>
              <a:buSzPct val="80000"/>
              <a:defRPr/>
            </a:pPr>
            <a:r>
              <a:rPr kumimoji="1" lang="en-GB" sz="4400" b="1" kern="0" dirty="0">
                <a:solidFill>
                  <a:schemeClr val="accent5">
                    <a:lumMod val="50000"/>
                  </a:schemeClr>
                </a:solidFill>
                <a:latin typeface="Arial"/>
              </a:rPr>
              <a:t>(ERP2)</a:t>
            </a:r>
            <a:endParaRPr kumimoji="1" lang="en-US" sz="4400" b="1" kern="0" dirty="0">
              <a:solidFill>
                <a:schemeClr val="accent5">
                  <a:lumMod val="50000"/>
                </a:schemeClr>
              </a:solidFill>
              <a:latin typeface="Arial"/>
            </a:endParaRPr>
          </a:p>
          <a:p>
            <a:pPr marL="342900" indent="-342900">
              <a:spcBef>
                <a:spcPct val="20000"/>
              </a:spcBef>
              <a:buClr>
                <a:srgbClr val="00FFCC"/>
              </a:buClr>
              <a:buSzPct val="80000"/>
              <a:buFont typeface="Wingdings" pitchFamily="2" charset="2"/>
              <a:buChar char="l"/>
              <a:defRPr/>
            </a:pPr>
            <a:endParaRPr kumimoji="1" lang="en-US" sz="4400" b="1" kern="0" dirty="0">
              <a:solidFill>
                <a:schemeClr val="accent5">
                  <a:lumMod val="50000"/>
                </a:schemeClr>
              </a:solidFill>
              <a:latin typeface="Arial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  <a:defRPr/>
            </a:pPr>
            <a:endParaRPr kumimoji="1" lang="en-US" sz="4000" b="1" kern="0" dirty="0">
              <a:solidFill>
                <a:schemeClr val="accent5">
                  <a:lumMod val="50000"/>
                </a:schemeClr>
              </a:solidFill>
              <a:latin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A26E0A-C43D-4F97-BC40-C290C6321561}" type="slidenum">
              <a:rPr lang="en-US" smtClean="0">
                <a:solidFill>
                  <a:schemeClr val="accent5">
                    <a:lumMod val="50000"/>
                  </a:schemeClr>
                </a:solidFill>
              </a:rPr>
              <a:pPr>
                <a:defRPr/>
              </a:pPr>
              <a:t>14</a:t>
            </a:fld>
            <a:endParaRPr lang="en-US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"/>
          <p:cNvSpPr>
            <a:spLocks noChangeArrowheads="1"/>
          </p:cNvSpPr>
          <p:nvPr/>
        </p:nvSpPr>
        <p:spPr bwMode="auto">
          <a:xfrm>
            <a:off x="1641476" y="208646"/>
            <a:ext cx="89693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 anchor="ctr">
            <a:spAutoFit/>
          </a:bodyPr>
          <a:lstStyle/>
          <a:p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Moving to Next Generation ERP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BA26E0A-C43D-4F97-BC40-C290C6321561}" type="slidenum">
              <a:rPr lang="en-US" smtClean="0">
                <a:solidFill>
                  <a:schemeClr val="accent5">
                    <a:lumMod val="50000"/>
                  </a:schemeClr>
                </a:solidFill>
              </a:rPr>
              <a:pPr>
                <a:defRPr/>
              </a:pPr>
              <a:t>15</a:t>
            </a:fld>
            <a:endParaRPr lang="en-US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 bwMode="auto">
          <a:xfrm>
            <a:off x="1241946" y="1468636"/>
            <a:ext cx="6706738" cy="5070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buClr>
                <a:srgbClr val="00FFCC"/>
              </a:buClr>
              <a:buSzPct val="80000"/>
              <a:buFont typeface="Wingdings" pitchFamily="2" charset="2"/>
              <a:buChar char="l"/>
              <a:defRPr/>
            </a:pPr>
            <a:r>
              <a:rPr kumimoji="1" lang="en-GB" sz="2800" kern="0" dirty="0" smtClean="0">
                <a:solidFill>
                  <a:schemeClr val="accent5">
                    <a:lumMod val="50000"/>
                  </a:schemeClr>
                </a:solidFill>
                <a:latin typeface="Arial"/>
              </a:rPr>
              <a:t>Current </a:t>
            </a:r>
            <a:r>
              <a:rPr kumimoji="1" lang="en-GB" sz="2800" kern="0" dirty="0">
                <a:solidFill>
                  <a:schemeClr val="accent5">
                    <a:lumMod val="50000"/>
                  </a:schemeClr>
                </a:solidFill>
                <a:latin typeface="Arial"/>
              </a:rPr>
              <a:t>ERP system nearing end-of-life, due for major and costly upgrade</a:t>
            </a:r>
          </a:p>
          <a:p>
            <a:pPr>
              <a:buClr>
                <a:srgbClr val="00FFCC"/>
              </a:buClr>
              <a:buSzPct val="80000"/>
              <a:buFont typeface="Wingdings" pitchFamily="2" charset="2"/>
              <a:buChar char="l"/>
              <a:defRPr/>
            </a:pPr>
            <a:endParaRPr kumimoji="1" lang="en-GB" sz="2400" kern="0" dirty="0">
              <a:solidFill>
                <a:schemeClr val="accent5">
                  <a:lumMod val="50000"/>
                </a:schemeClr>
              </a:solidFill>
              <a:latin typeface="Arial"/>
            </a:endParaRPr>
          </a:p>
          <a:p>
            <a:pPr>
              <a:buClr>
                <a:srgbClr val="00FFCC"/>
              </a:buClr>
              <a:buSzPct val="80000"/>
              <a:buFont typeface="Wingdings" pitchFamily="2" charset="2"/>
              <a:buChar char="l"/>
              <a:defRPr/>
            </a:pPr>
            <a:r>
              <a:rPr kumimoji="1" lang="en-GB" sz="2800" kern="0" dirty="0">
                <a:solidFill>
                  <a:schemeClr val="accent5">
                    <a:lumMod val="50000"/>
                  </a:schemeClr>
                </a:solidFill>
                <a:latin typeface="Arial"/>
              </a:rPr>
              <a:t>Opportunity to harness the latest technology for</a:t>
            </a:r>
          </a:p>
          <a:p>
            <a:pPr lvl="1" eaLnBrk="1" hangingPunct="1">
              <a:defRPr/>
            </a:pPr>
            <a:r>
              <a:rPr lang="en-GB" sz="2400" kern="0" dirty="0" smtClean="0">
                <a:solidFill>
                  <a:schemeClr val="accent5">
                    <a:lumMod val="50000"/>
                  </a:schemeClr>
                </a:solidFill>
                <a:latin typeface="Arial"/>
                <a:cs typeface="Arial"/>
              </a:rPr>
              <a:t>equitable </a:t>
            </a:r>
            <a:r>
              <a:rPr lang="en-GB" sz="2400" kern="0" dirty="0">
                <a:solidFill>
                  <a:schemeClr val="accent5">
                    <a:lumMod val="50000"/>
                  </a:schemeClr>
                </a:solidFill>
                <a:latin typeface="Arial"/>
                <a:cs typeface="Arial"/>
              </a:rPr>
              <a:t>congestion management</a:t>
            </a:r>
          </a:p>
          <a:p>
            <a:pPr lvl="1" eaLnBrk="1" hangingPunct="1">
              <a:defRPr/>
            </a:pPr>
            <a:r>
              <a:rPr lang="en-GB" sz="2400" kern="0" dirty="0">
                <a:solidFill>
                  <a:schemeClr val="accent5">
                    <a:lumMod val="50000"/>
                  </a:schemeClr>
                </a:solidFill>
                <a:latin typeface="Arial"/>
                <a:cs typeface="Arial"/>
              </a:rPr>
              <a:t>additional value-added services to enhance motorists’ travelling experience</a:t>
            </a:r>
          </a:p>
          <a:p>
            <a:pPr lvl="1" eaLnBrk="1" hangingPunct="1">
              <a:defRPr/>
            </a:pPr>
            <a:r>
              <a:rPr lang="en-GB" sz="2400" kern="0" dirty="0">
                <a:solidFill>
                  <a:schemeClr val="accent5">
                    <a:lumMod val="50000"/>
                  </a:schemeClr>
                </a:solidFill>
                <a:latin typeface="Arial"/>
                <a:cs typeface="Arial"/>
              </a:rPr>
              <a:t>eliminate the need for intrusive heavy infrastructure that mar the </a:t>
            </a:r>
            <a:r>
              <a:rPr lang="en-GB" sz="2400" kern="0" dirty="0" smtClean="0">
                <a:solidFill>
                  <a:schemeClr val="accent5">
                    <a:lumMod val="50000"/>
                  </a:schemeClr>
                </a:solidFill>
                <a:latin typeface="Arial"/>
                <a:cs typeface="Arial"/>
              </a:rPr>
              <a:t>streetscape</a:t>
            </a:r>
            <a:endParaRPr lang="en-GB" sz="2400" kern="0" dirty="0">
              <a:solidFill>
                <a:schemeClr val="accent5">
                  <a:lumMod val="50000"/>
                </a:schemeClr>
              </a:solidFill>
              <a:latin typeface="Arial"/>
              <a:cs typeface="Arial"/>
            </a:endParaRPr>
          </a:p>
          <a:p>
            <a:pPr eaLnBrk="1" hangingPunct="1">
              <a:defRPr/>
            </a:pPr>
            <a:endParaRPr lang="en-GB" sz="2400" kern="0" dirty="0">
              <a:solidFill>
                <a:schemeClr val="accent5">
                  <a:lumMod val="50000"/>
                </a:schemeClr>
              </a:solidFill>
              <a:latin typeface="Arial"/>
              <a:cs typeface="Arial"/>
            </a:endParaRPr>
          </a:p>
          <a:p>
            <a:pPr eaLnBrk="1" hangingPunct="1">
              <a:defRPr/>
            </a:pPr>
            <a:endParaRPr lang="en-SG" sz="1000" kern="0" dirty="0">
              <a:solidFill>
                <a:schemeClr val="accent5">
                  <a:lumMod val="50000"/>
                </a:schemeClr>
              </a:solidFill>
              <a:latin typeface="Arial"/>
              <a:cs typeface="Arial"/>
            </a:endParaRPr>
          </a:p>
          <a:p>
            <a:pPr eaLnBrk="1" hangingPunct="1">
              <a:defRPr/>
            </a:pPr>
            <a:endParaRPr lang="en-SG" sz="900" kern="0" dirty="0">
              <a:solidFill>
                <a:schemeClr val="accent5">
                  <a:lumMod val="50000"/>
                </a:schemeClr>
              </a:solidFill>
              <a:latin typeface="Arial"/>
              <a:cs typeface="Arial"/>
            </a:endParaRPr>
          </a:p>
          <a:p>
            <a:pPr eaLnBrk="1" hangingPunct="1">
              <a:defRPr/>
            </a:pPr>
            <a:endParaRPr lang="en-GB" sz="2000" kern="0" dirty="0">
              <a:solidFill>
                <a:schemeClr val="accent5">
                  <a:lumMod val="50000"/>
                </a:schemeClr>
              </a:solidFill>
              <a:latin typeface="Arial"/>
              <a:cs typeface="Arial"/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375848" y="1360903"/>
            <a:ext cx="1987352" cy="1905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082729" y="3833284"/>
            <a:ext cx="2393257" cy="2441520"/>
          </a:xfrm>
          <a:prstGeom prst="roundRect">
            <a:avLst>
              <a:gd name="adj" fmla="val 8594"/>
            </a:avLst>
          </a:prstGeom>
          <a:solidFill>
            <a:srgbClr val="FFFFFF"/>
          </a:solidFill>
          <a:ln>
            <a:noFill/>
          </a:ln>
          <a:effectLst>
            <a:reflection blurRad="12700" stA="0" endPos="28000" dist="5000" dir="5400000" sy="-100000" algn="bl" rotWithShape="0"/>
          </a:effectLst>
        </p:spPr>
      </p:pic>
      <p:sp>
        <p:nvSpPr>
          <p:cNvPr id="17" name="Down Arrow 16"/>
          <p:cNvSpPr/>
          <p:nvPr/>
        </p:nvSpPr>
        <p:spPr>
          <a:xfrm>
            <a:off x="9120336" y="3398236"/>
            <a:ext cx="533400" cy="533400"/>
          </a:xfrm>
          <a:prstGeom prst="downArrow">
            <a:avLst/>
          </a:prstGeom>
          <a:solidFill>
            <a:srgbClr val="FF0000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>
              <a:solidFill>
                <a:schemeClr val="accent5">
                  <a:lumMod val="50000"/>
                </a:schemeClr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90720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"/>
          <p:cNvSpPr>
            <a:spLocks noChangeArrowheads="1"/>
          </p:cNvSpPr>
          <p:nvPr/>
        </p:nvSpPr>
        <p:spPr bwMode="auto">
          <a:xfrm>
            <a:off x="1641476" y="208646"/>
            <a:ext cx="89693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 anchor="ctr">
            <a:spAutoFit/>
          </a:bodyPr>
          <a:lstStyle/>
          <a:p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Keeping Key Objectives in Mind</a:t>
            </a:r>
            <a:endParaRPr lang="en-US" sz="3600" b="1" dirty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BA26E0A-C43D-4F97-BC40-C290C6321561}" type="slidenum">
              <a:rPr lang="en-US" smtClean="0">
                <a:solidFill>
                  <a:schemeClr val="accent5">
                    <a:lumMod val="50000"/>
                  </a:schemeClr>
                </a:solidFill>
              </a:rPr>
              <a:pPr>
                <a:defRPr/>
              </a:pPr>
              <a:t>16</a:t>
            </a:fld>
            <a:endParaRPr lang="en-US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2590800" y="2763025"/>
            <a:ext cx="7315200" cy="3199167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-342900">
              <a:buClr>
                <a:srgbClr val="00FFCC"/>
              </a:buClr>
              <a:buSzPct val="80000"/>
              <a:buFont typeface="Wingdings" pitchFamily="2" charset="2"/>
              <a:buChar char="l"/>
              <a:defRPr/>
            </a:pPr>
            <a:r>
              <a:rPr kumimoji="1" lang="en-GB" sz="3200" b="1" kern="0" dirty="0">
                <a:solidFill>
                  <a:schemeClr val="accent5">
                    <a:lumMod val="50000"/>
                  </a:schemeClr>
                </a:solidFill>
                <a:latin typeface="Arial"/>
                <a:ea typeface="+mn-ea"/>
              </a:rPr>
              <a:t>Optimise use of road network </a:t>
            </a:r>
            <a:r>
              <a:rPr kumimoji="1" lang="en-GB" sz="3200" kern="0" dirty="0">
                <a:solidFill>
                  <a:schemeClr val="accent5">
                    <a:lumMod val="50000"/>
                  </a:schemeClr>
                </a:solidFill>
                <a:latin typeface="Arial"/>
                <a:ea typeface="+mn-ea"/>
              </a:rPr>
              <a:t>by i</a:t>
            </a:r>
            <a:r>
              <a:rPr lang="en-GB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nfluencing travel behaviour</a:t>
            </a:r>
          </a:p>
          <a:p>
            <a:pPr marL="912813" lvl="2" indent="-219075">
              <a:buClr>
                <a:schemeClr val="tx1"/>
              </a:buClr>
            </a:pPr>
            <a:endParaRPr lang="en-GB" sz="14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1" indent="-342900">
              <a:buClr>
                <a:srgbClr val="00FFCC"/>
              </a:buClr>
              <a:buSzPct val="80000"/>
              <a:buFont typeface="Wingdings" pitchFamily="2" charset="2"/>
              <a:buChar char="l"/>
              <a:defRPr/>
            </a:pPr>
            <a:r>
              <a:rPr kumimoji="1" lang="en-GB" sz="3200" b="1" kern="0" dirty="0">
                <a:solidFill>
                  <a:schemeClr val="accent5">
                    <a:lumMod val="50000"/>
                  </a:schemeClr>
                </a:solidFill>
                <a:latin typeface="Arial"/>
                <a:ea typeface="+mn-ea"/>
              </a:rPr>
              <a:t>Enhance Mobility Experience</a:t>
            </a:r>
            <a:r>
              <a:rPr kumimoji="1" lang="en-GB" sz="3200" kern="0" dirty="0">
                <a:solidFill>
                  <a:schemeClr val="accent5">
                    <a:lumMod val="50000"/>
                  </a:schemeClr>
                </a:solidFill>
                <a:latin typeface="Arial"/>
                <a:ea typeface="+mn-ea"/>
              </a:rPr>
              <a:t> of motorists </a:t>
            </a:r>
          </a:p>
          <a:p>
            <a:pPr marL="912813" lvl="2" indent="-219075">
              <a:buClr>
                <a:schemeClr val="tx1"/>
              </a:buClr>
            </a:pPr>
            <a:endParaRPr lang="en-GB" sz="28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>
                <a:schemeClr val="tx2"/>
              </a:buClr>
              <a:buSzPct val="200000"/>
              <a:buFontTx/>
              <a:buNone/>
            </a:pPr>
            <a:endParaRPr lang="en-GB" sz="24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AutoShape 14"/>
          <p:cNvSpPr>
            <a:spLocks noChangeArrowheads="1"/>
          </p:cNvSpPr>
          <p:nvPr/>
        </p:nvSpPr>
        <p:spPr bwMode="auto">
          <a:xfrm>
            <a:off x="2590801" y="1345010"/>
            <a:ext cx="6808839" cy="931862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76200">
            <a:noFill/>
            <a:round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tIns="0" bIns="72000" anchor="t" anchorCtr="0"/>
          <a:lstStyle/>
          <a:p>
            <a:pPr algn="ctr">
              <a:lnSpc>
                <a:spcPct val="150000"/>
              </a:lnSpc>
            </a:pPr>
            <a:r>
              <a:rPr 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Achieve Traffic Optimisation</a:t>
            </a:r>
            <a:r>
              <a:rPr lang="en-US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30674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"/>
          <p:cNvSpPr>
            <a:spLocks noChangeArrowheads="1"/>
          </p:cNvSpPr>
          <p:nvPr/>
        </p:nvSpPr>
        <p:spPr bwMode="auto">
          <a:xfrm>
            <a:off x="1641476" y="208646"/>
            <a:ext cx="89693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 anchor="ctr">
            <a:spAutoFit/>
          </a:bodyPr>
          <a:lstStyle/>
          <a:p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Going Gantry-less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1130516" y="1316005"/>
            <a:ext cx="9705805" cy="4236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rgbClr val="00FFCC"/>
              </a:buClr>
              <a:buSzPct val="80000"/>
              <a:buFont typeface="Wingdings" pitchFamily="2" charset="2"/>
              <a:buChar char="l"/>
              <a:defRPr/>
            </a:pPr>
            <a:r>
              <a:rPr lang="en-GB" sz="2800" dirty="0">
                <a:solidFill>
                  <a:schemeClr val="accent5">
                    <a:lumMod val="50000"/>
                  </a:schemeClr>
                </a:solidFill>
              </a:rPr>
              <a:t>Leverage on Global Navigation Satellite System (GNSS)</a:t>
            </a:r>
          </a:p>
          <a:p>
            <a:pPr marL="342900" indent="-342900">
              <a:spcBef>
                <a:spcPct val="20000"/>
              </a:spcBef>
              <a:buClr>
                <a:srgbClr val="00FFCC"/>
              </a:buClr>
              <a:buSzPct val="80000"/>
              <a:buFont typeface="Wingdings" pitchFamily="2" charset="2"/>
              <a:buChar char="l"/>
              <a:defRPr/>
            </a:pPr>
            <a:r>
              <a:rPr lang="en-GB" sz="2800" dirty="0">
                <a:solidFill>
                  <a:schemeClr val="accent5">
                    <a:lumMod val="50000"/>
                  </a:schemeClr>
                </a:solidFill>
              </a:rPr>
              <a:t>More </a:t>
            </a:r>
            <a:r>
              <a:rPr lang="en-GB" sz="2800" b="1" dirty="0">
                <a:solidFill>
                  <a:schemeClr val="accent5">
                    <a:lumMod val="50000"/>
                  </a:schemeClr>
                </a:solidFill>
              </a:rPr>
              <a:t>targeted, flexible </a:t>
            </a:r>
            <a:r>
              <a:rPr lang="en-GB" sz="2800" dirty="0">
                <a:solidFill>
                  <a:schemeClr val="accent5">
                    <a:lumMod val="50000"/>
                  </a:schemeClr>
                </a:solidFill>
              </a:rPr>
              <a:t>and </a:t>
            </a:r>
            <a:r>
              <a:rPr lang="en-GB" sz="2800" b="1" dirty="0">
                <a:solidFill>
                  <a:schemeClr val="accent5">
                    <a:lumMod val="50000"/>
                  </a:schemeClr>
                </a:solidFill>
              </a:rPr>
              <a:t>equitable </a:t>
            </a:r>
            <a:r>
              <a:rPr lang="en-GB" sz="2800" dirty="0" smtClean="0">
                <a:solidFill>
                  <a:schemeClr val="accent5">
                    <a:lumMod val="50000"/>
                  </a:schemeClr>
                </a:solidFill>
              </a:rPr>
              <a:t>system</a:t>
            </a:r>
            <a:endParaRPr lang="en-GB" sz="2800" dirty="0">
              <a:solidFill>
                <a:schemeClr val="accent5">
                  <a:lumMod val="50000"/>
                </a:schemeClr>
              </a:solidFill>
            </a:endParaRPr>
          </a:p>
          <a:p>
            <a:pPr marL="342900" indent="-342900">
              <a:spcBef>
                <a:spcPct val="20000"/>
              </a:spcBef>
              <a:buClr>
                <a:srgbClr val="00FFCC"/>
              </a:buClr>
              <a:buSzPct val="80000"/>
              <a:buFont typeface="Wingdings" pitchFamily="2" charset="2"/>
              <a:buChar char="l"/>
              <a:defRPr/>
            </a:pPr>
            <a:r>
              <a:rPr lang="en-GB" sz="2800" dirty="0">
                <a:solidFill>
                  <a:schemeClr val="accent5">
                    <a:lumMod val="50000"/>
                  </a:schemeClr>
                </a:solidFill>
              </a:rPr>
              <a:t>Ability to offer </a:t>
            </a:r>
            <a:r>
              <a:rPr lang="en-GB" sz="2800" b="1" dirty="0">
                <a:solidFill>
                  <a:schemeClr val="accent5">
                    <a:lumMod val="50000"/>
                  </a:schemeClr>
                </a:solidFill>
              </a:rPr>
              <a:t>value-added ITS applications</a:t>
            </a:r>
            <a:r>
              <a:rPr lang="en-GB" sz="2800" dirty="0">
                <a:solidFill>
                  <a:schemeClr val="accent5">
                    <a:lumMod val="50000"/>
                  </a:schemeClr>
                </a:solidFill>
              </a:rPr>
              <a:t> and </a:t>
            </a:r>
            <a:r>
              <a:rPr lang="en-GB" sz="2800" b="1" dirty="0">
                <a:solidFill>
                  <a:schemeClr val="accent5">
                    <a:lumMod val="50000"/>
                  </a:schemeClr>
                </a:solidFill>
              </a:rPr>
              <a:t>services</a:t>
            </a:r>
            <a:endParaRPr kumimoji="1" lang="en-GB" sz="2800" b="1" kern="0" dirty="0">
              <a:solidFill>
                <a:schemeClr val="accent5">
                  <a:lumMod val="50000"/>
                </a:schemeClr>
              </a:solidFill>
              <a:latin typeface="Arial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  <a:defRPr/>
            </a:pPr>
            <a:endParaRPr kumimoji="1" lang="en-US" sz="2000" b="1" kern="0" dirty="0">
              <a:solidFill>
                <a:schemeClr val="accent5">
                  <a:lumMod val="50000"/>
                </a:schemeClr>
              </a:solidFill>
              <a:latin typeface="Arial"/>
            </a:endParaRPr>
          </a:p>
        </p:txBody>
      </p:sp>
      <p:pic>
        <p:nvPicPr>
          <p:cNvPr id="5" name="Picture 11" descr="RPP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5200" y="3563144"/>
            <a:ext cx="5303520" cy="2664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BA26E0A-C43D-4F97-BC40-C290C6321561}" type="slidenum">
              <a:rPr lang="en-US" smtClean="0">
                <a:solidFill>
                  <a:schemeClr val="accent5">
                    <a:lumMod val="50000"/>
                  </a:schemeClr>
                </a:solidFill>
              </a:rPr>
              <a:pPr>
                <a:defRPr/>
              </a:pPr>
              <a:t>17</a:t>
            </a:fld>
            <a:endParaRPr lang="en-US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939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"/>
          <p:cNvSpPr>
            <a:spLocks noChangeArrowheads="1"/>
          </p:cNvSpPr>
          <p:nvPr/>
        </p:nvSpPr>
        <p:spPr bwMode="auto">
          <a:xfrm>
            <a:off x="1641476" y="208646"/>
            <a:ext cx="89693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 anchor="ctr">
            <a:spAutoFit/>
          </a:bodyPr>
          <a:lstStyle/>
          <a:p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Next </a:t>
            </a:r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Generation 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ERP System Overview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BA26E0A-C43D-4F97-BC40-C290C6321561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  <p:grpSp>
        <p:nvGrpSpPr>
          <p:cNvPr id="351" name="Group 21"/>
          <p:cNvGrpSpPr>
            <a:grpSpLocks/>
          </p:cNvGrpSpPr>
          <p:nvPr/>
        </p:nvGrpSpPr>
        <p:grpSpPr bwMode="auto">
          <a:xfrm>
            <a:off x="1884040" y="5936208"/>
            <a:ext cx="5760640" cy="838200"/>
            <a:chOff x="2160270" y="4381500"/>
            <a:chExt cx="6248401" cy="838200"/>
          </a:xfrm>
          <a:solidFill>
            <a:sysClr val="windowText" lastClr="000000">
              <a:lumMod val="65000"/>
              <a:lumOff val="35000"/>
            </a:sysClr>
          </a:solidFill>
        </p:grpSpPr>
        <p:sp>
          <p:nvSpPr>
            <p:cNvPr id="352" name="Rectangle 351"/>
            <p:cNvSpPr/>
            <p:nvPr/>
          </p:nvSpPr>
          <p:spPr>
            <a:xfrm>
              <a:off x="2160270" y="4381500"/>
              <a:ext cx="6248401" cy="838200"/>
            </a:xfrm>
            <a:prstGeom prst="rect">
              <a:avLst/>
            </a:prstGeom>
            <a:grpFill/>
            <a:ln w="25400" cap="flat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rgbClr val="FFFFFF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endParaRPr>
            </a:p>
          </p:txBody>
        </p:sp>
        <p:cxnSp>
          <p:nvCxnSpPr>
            <p:cNvPr id="353" name="Straight Connector 352"/>
            <p:cNvCxnSpPr/>
            <p:nvPr/>
          </p:nvCxnSpPr>
          <p:spPr>
            <a:xfrm rot="10800000" flipH="1">
              <a:off x="2160270" y="4800600"/>
              <a:ext cx="6248401" cy="0"/>
            </a:xfrm>
            <a:prstGeom prst="line">
              <a:avLst/>
            </a:prstGeom>
            <a:grpFill/>
            <a:ln w="31750" cap="flat" cmpd="sng" algn="ctr">
              <a:solidFill>
                <a:sysClr val="window" lastClr="FFFFFF"/>
              </a:solidFill>
              <a:prstDash val="lgDash"/>
            </a:ln>
            <a:effectLst/>
          </p:spPr>
        </p:cxnSp>
      </p:grpSp>
      <p:pic>
        <p:nvPicPr>
          <p:cNvPr id="354" name="Picture 2" descr="http://www.clker.com/cliparts/a/0/d/e/11971194531912449946Chrisdesign_Beetle_(car).svg.hi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44080" y="4964137"/>
            <a:ext cx="3672408" cy="1800200"/>
          </a:xfrm>
          <a:prstGeom prst="rect">
            <a:avLst/>
          </a:prstGeom>
          <a:noFill/>
        </p:spPr>
      </p:pic>
      <p:sp>
        <p:nvSpPr>
          <p:cNvPr id="355" name="Rounded Rectangle 29"/>
          <p:cNvSpPr>
            <a:spLocks noChangeArrowheads="1"/>
          </p:cNvSpPr>
          <p:nvPr/>
        </p:nvSpPr>
        <p:spPr bwMode="auto">
          <a:xfrm>
            <a:off x="3540224" y="5540201"/>
            <a:ext cx="1296144" cy="816868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noFill/>
            <a:round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b="1" dirty="0">
              <a:solidFill>
                <a:prstClr val="black">
                  <a:lumMod val="85000"/>
                  <a:lumOff val="15000"/>
                </a:prstClr>
              </a:solidFill>
              <a:latin typeface="Calibri"/>
              <a:ea typeface="MS PGothic" pitchFamily="34" charset="-128"/>
            </a:endParaRPr>
          </a:p>
        </p:txBody>
      </p:sp>
      <p:sp>
        <p:nvSpPr>
          <p:cNvPr id="356" name="Rectangle 2"/>
          <p:cNvSpPr>
            <a:spLocks noChangeArrowheads="1"/>
          </p:cNvSpPr>
          <p:nvPr/>
        </p:nvSpPr>
        <p:spPr bwMode="auto">
          <a:xfrm>
            <a:off x="1560512" y="1073001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1765300" indent="-1765300" algn="ctr" eaLnBrk="1" fontAlgn="auto" hangingPunct="1">
              <a:spcBef>
                <a:spcPct val="20000"/>
              </a:spcBef>
              <a:spcAft>
                <a:spcPts val="0"/>
              </a:spcAft>
            </a:pPr>
            <a:endParaRPr lang="en-US" sz="2800">
              <a:solidFill>
                <a:prstClr val="black"/>
              </a:solidFill>
              <a:latin typeface="Rockwell" pitchFamily="18" charset="0"/>
              <a:ea typeface="ＭＳ Ｐゴシック" pitchFamily="34" charset="-128"/>
            </a:endParaRPr>
          </a:p>
        </p:txBody>
      </p:sp>
      <p:sp>
        <p:nvSpPr>
          <p:cNvPr id="357" name="Rounded Rectangle 61"/>
          <p:cNvSpPr/>
          <p:nvPr/>
        </p:nvSpPr>
        <p:spPr>
          <a:xfrm>
            <a:off x="5268416" y="4915644"/>
            <a:ext cx="1512168" cy="540000"/>
          </a:xfrm>
          <a:prstGeom prst="roundRect">
            <a:avLst/>
          </a:prstGeom>
          <a:solidFill>
            <a:srgbClr val="9BBB59"/>
          </a:solidFill>
          <a:ln w="25400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kern="0" dirty="0">
                <a:solidFill>
                  <a:srgbClr val="FF0000"/>
                </a:solidFill>
                <a:latin typeface="Calibri"/>
                <a:ea typeface="ＭＳ Ｐゴシック" pitchFamily="34" charset="-128"/>
                <a:cs typeface="Arial" pitchFamily="34" charset="0"/>
              </a:rPr>
              <a:t>On-Board Unit</a:t>
            </a:r>
          </a:p>
        </p:txBody>
      </p:sp>
      <p:sp>
        <p:nvSpPr>
          <p:cNvPr id="358" name="Rounded Rectangle 59"/>
          <p:cNvSpPr>
            <a:spLocks noChangeArrowheads="1"/>
          </p:cNvSpPr>
          <p:nvPr/>
        </p:nvSpPr>
        <p:spPr bwMode="auto">
          <a:xfrm>
            <a:off x="1847528" y="1315244"/>
            <a:ext cx="1536700" cy="533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8064A2">
                  <a:shade val="51000"/>
                  <a:satMod val="130000"/>
                </a:srgbClr>
              </a:gs>
              <a:gs pos="80000">
                <a:srgbClr val="8064A2">
                  <a:shade val="93000"/>
                  <a:satMod val="130000"/>
                </a:srgbClr>
              </a:gs>
              <a:gs pos="100000">
                <a:srgbClr val="8064A2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kern="0" dirty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</a:rPr>
              <a:t>Positioning</a:t>
            </a:r>
          </a:p>
        </p:txBody>
      </p:sp>
      <p:grpSp>
        <p:nvGrpSpPr>
          <p:cNvPr id="359" name="Group 358"/>
          <p:cNvGrpSpPr/>
          <p:nvPr/>
        </p:nvGrpSpPr>
        <p:grpSpPr>
          <a:xfrm>
            <a:off x="7932712" y="1219721"/>
            <a:ext cx="2376264" cy="3492130"/>
            <a:chOff x="6408712" y="1029221"/>
            <a:chExt cx="2376264" cy="3492130"/>
          </a:xfrm>
        </p:grpSpPr>
        <p:sp>
          <p:nvSpPr>
            <p:cNvPr id="360" name="Rounded Rectangle 61"/>
            <p:cNvSpPr>
              <a:spLocks noChangeArrowheads="1"/>
            </p:cNvSpPr>
            <p:nvPr/>
          </p:nvSpPr>
          <p:spPr bwMode="auto">
            <a:xfrm>
              <a:off x="6804248" y="1029221"/>
              <a:ext cx="1872208" cy="533400"/>
            </a:xfrm>
            <a:prstGeom prst="roundRect">
              <a:avLst>
                <a:gd name="adj" fmla="val 16667"/>
              </a:avLst>
            </a:prstGeom>
            <a:solidFill>
              <a:srgbClr val="0000FF"/>
            </a:solidFill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b="1" kern="0" dirty="0">
                  <a:solidFill>
                    <a:srgbClr val="FFFFFF"/>
                  </a:solidFill>
                  <a:latin typeface="Calibri" pitchFamily="34" charset="0"/>
                  <a:ea typeface="ＭＳ Ｐゴシック" pitchFamily="34" charset="-128"/>
                  <a:cs typeface="Calibri" pitchFamily="34" charset="0"/>
                </a:rPr>
                <a:t>Payment</a:t>
              </a:r>
              <a:endParaRPr lang="en-US" sz="1050" b="1" kern="0" dirty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  <a:cs typeface="Calibri" pitchFamily="34" charset="0"/>
              </a:endParaRPr>
            </a:p>
          </p:txBody>
        </p:sp>
        <p:sp>
          <p:nvSpPr>
            <p:cNvPr id="361" name="TextBox 102"/>
            <p:cNvSpPr txBox="1">
              <a:spLocks noChangeArrowheads="1"/>
            </p:cNvSpPr>
            <p:nvPr/>
          </p:nvSpPr>
          <p:spPr bwMode="auto">
            <a:xfrm>
              <a:off x="7740352" y="3204265"/>
              <a:ext cx="980752" cy="584775"/>
            </a:xfrm>
            <a:prstGeom prst="rect">
              <a:avLst/>
            </a:prstGeom>
            <a:noFill/>
            <a:ln w="1587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kern="0" dirty="0">
                  <a:solidFill>
                    <a:prstClr val="black"/>
                  </a:solidFill>
                  <a:latin typeface="Calibri" pitchFamily="34" charset="0"/>
                  <a:ea typeface="ＭＳ Ｐゴシック" pitchFamily="34" charset="-128"/>
                </a:rPr>
                <a:t>Leased</a:t>
              </a:r>
              <a:br>
                <a:rPr lang="en-US" sz="1600" b="1" kern="0" dirty="0">
                  <a:solidFill>
                    <a:prstClr val="black"/>
                  </a:solidFill>
                  <a:latin typeface="Calibri" pitchFamily="34" charset="0"/>
                  <a:ea typeface="ＭＳ Ｐゴシック" pitchFamily="34" charset="-128"/>
                </a:rPr>
              </a:br>
              <a:r>
                <a:rPr lang="en-US" sz="1600" b="1" kern="0" dirty="0">
                  <a:solidFill>
                    <a:prstClr val="black"/>
                  </a:solidFill>
                  <a:latin typeface="Calibri" pitchFamily="34" charset="0"/>
                  <a:ea typeface="ＭＳ Ｐゴシック" pitchFamily="34" charset="-128"/>
                </a:rPr>
                <a:t>Line</a:t>
              </a:r>
            </a:p>
          </p:txBody>
        </p:sp>
        <p:sp>
          <p:nvSpPr>
            <p:cNvPr id="362" name="TextBox 93"/>
            <p:cNvSpPr txBox="1">
              <a:spLocks noChangeArrowheads="1"/>
            </p:cNvSpPr>
            <p:nvPr/>
          </p:nvSpPr>
          <p:spPr bwMode="auto">
            <a:xfrm>
              <a:off x="6408712" y="2490867"/>
              <a:ext cx="2376264" cy="338554"/>
            </a:xfrm>
            <a:prstGeom prst="rect">
              <a:avLst/>
            </a:prstGeom>
            <a:solidFill>
              <a:sysClr val="window" lastClr="FFFFFF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kern="0" dirty="0">
                  <a:solidFill>
                    <a:prstClr val="black"/>
                  </a:solidFill>
                  <a:latin typeface="Calibri"/>
                  <a:ea typeface="ＭＳ Ｐゴシック" pitchFamily="34" charset="-128"/>
                </a:rPr>
                <a:t>Financial Institutions </a:t>
              </a:r>
            </a:p>
          </p:txBody>
        </p:sp>
        <p:pic>
          <p:nvPicPr>
            <p:cNvPr id="363" name="Picture 362" descr="institution-md.pn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68752" y="1533277"/>
              <a:ext cx="1080120" cy="1080120"/>
            </a:xfrm>
            <a:prstGeom prst="rect">
              <a:avLst/>
            </a:prstGeom>
          </p:spPr>
        </p:pic>
        <p:cxnSp>
          <p:nvCxnSpPr>
            <p:cNvPr id="364" name="Straight Connector 363"/>
            <p:cNvCxnSpPr/>
            <p:nvPr/>
          </p:nvCxnSpPr>
          <p:spPr>
            <a:xfrm flipH="1">
              <a:off x="7920880" y="4507727"/>
              <a:ext cx="755576" cy="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</p:cxnSp>
        <p:cxnSp>
          <p:nvCxnSpPr>
            <p:cNvPr id="365" name="Straight Connector 364"/>
            <p:cNvCxnSpPr/>
            <p:nvPr/>
          </p:nvCxnSpPr>
          <p:spPr>
            <a:xfrm flipH="1">
              <a:off x="7632848" y="2181349"/>
              <a:ext cx="1043608" cy="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</p:cxnSp>
        <p:cxnSp>
          <p:nvCxnSpPr>
            <p:cNvPr id="366" name="Straight Connector 365"/>
            <p:cNvCxnSpPr/>
            <p:nvPr/>
          </p:nvCxnSpPr>
          <p:spPr>
            <a:xfrm flipV="1">
              <a:off x="8676456" y="2181351"/>
              <a:ext cx="0" cy="234000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</p:cxnSp>
      </p:grpSp>
      <p:pic>
        <p:nvPicPr>
          <p:cNvPr id="367" name="Picture 7" descr="F:\NEW\770961643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39480">
            <a:off x="4586435" y="1984193"/>
            <a:ext cx="941017" cy="81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" name="Picture 7" descr="F:\NEW\770961643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39480">
            <a:off x="4406592" y="1301750"/>
            <a:ext cx="941017" cy="833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69" name="Straight Connector 368"/>
          <p:cNvCxnSpPr/>
          <p:nvPr/>
        </p:nvCxnSpPr>
        <p:spPr>
          <a:xfrm flipV="1">
            <a:off x="4332312" y="2587873"/>
            <a:ext cx="576064" cy="2448272"/>
          </a:xfrm>
          <a:prstGeom prst="line">
            <a:avLst/>
          </a:prstGeom>
          <a:noFill/>
          <a:ln w="28575" cap="flat" cmpd="sng" algn="ctr">
            <a:solidFill>
              <a:srgbClr val="4F81BD"/>
            </a:solidFill>
            <a:prstDash val="dash"/>
          </a:ln>
          <a:effectLst/>
        </p:spPr>
      </p:cxnSp>
      <p:cxnSp>
        <p:nvCxnSpPr>
          <p:cNvPr id="370" name="Straight Connector 369"/>
          <p:cNvCxnSpPr/>
          <p:nvPr/>
        </p:nvCxnSpPr>
        <p:spPr>
          <a:xfrm flipV="1">
            <a:off x="4332312" y="1867793"/>
            <a:ext cx="432048" cy="2952328"/>
          </a:xfrm>
          <a:prstGeom prst="line">
            <a:avLst/>
          </a:prstGeom>
          <a:noFill/>
          <a:ln w="28575" cap="flat" cmpd="sng" algn="ctr">
            <a:solidFill>
              <a:srgbClr val="4F81BD"/>
            </a:solidFill>
            <a:prstDash val="dash"/>
          </a:ln>
          <a:effectLst/>
        </p:spPr>
      </p:cxnSp>
      <p:grpSp>
        <p:nvGrpSpPr>
          <p:cNvPr id="371" name="Group 370"/>
          <p:cNvGrpSpPr/>
          <p:nvPr/>
        </p:nvGrpSpPr>
        <p:grpSpPr>
          <a:xfrm>
            <a:off x="3773358" y="2950598"/>
            <a:ext cx="6247587" cy="3273160"/>
            <a:chOff x="2249357" y="2760098"/>
            <a:chExt cx="6247587" cy="3273160"/>
          </a:xfrm>
        </p:grpSpPr>
        <p:grpSp>
          <p:nvGrpSpPr>
            <p:cNvPr id="372" name="Group 371"/>
            <p:cNvGrpSpPr/>
            <p:nvPr/>
          </p:nvGrpSpPr>
          <p:grpSpPr>
            <a:xfrm>
              <a:off x="2249357" y="2760098"/>
              <a:ext cx="6247587" cy="3273160"/>
              <a:chOff x="2249357" y="2760098"/>
              <a:chExt cx="6247587" cy="3273160"/>
            </a:xfrm>
          </p:grpSpPr>
          <p:cxnSp>
            <p:nvCxnSpPr>
              <p:cNvPr id="374" name="Straight Connector 373"/>
              <p:cNvCxnSpPr/>
              <p:nvPr/>
            </p:nvCxnSpPr>
            <p:spPr>
              <a:xfrm flipV="1">
                <a:off x="5291896" y="3993918"/>
                <a:ext cx="0" cy="540000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sp>
            <p:nvSpPr>
              <p:cNvPr id="375" name="Rounded Rectangle 96"/>
              <p:cNvSpPr>
                <a:spLocks noChangeArrowheads="1"/>
              </p:cNvSpPr>
              <p:nvPr/>
            </p:nvSpPr>
            <p:spPr bwMode="auto">
              <a:xfrm>
                <a:off x="6552728" y="5140809"/>
                <a:ext cx="1944216" cy="533400"/>
              </a:xfrm>
              <a:prstGeom prst="roundRect">
                <a:avLst>
                  <a:gd name="adj" fmla="val 16667"/>
                </a:avLst>
              </a:prstGeom>
              <a:solidFill>
                <a:srgbClr val="993366"/>
              </a:solidFill>
              <a:ln w="25400">
                <a:noFill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dirty="0">
                    <a:solidFill>
                      <a:srgbClr val="FFFFFF"/>
                    </a:solidFill>
                    <a:latin typeface="Calibri" pitchFamily="34" charset="0"/>
                    <a:ea typeface="ＭＳ Ｐゴシック" pitchFamily="34" charset="-128"/>
                    <a:cs typeface="Calibri" pitchFamily="34" charset="0"/>
                  </a:rPr>
                  <a:t>Control Centre</a:t>
                </a:r>
              </a:p>
            </p:txBody>
          </p:sp>
          <p:pic>
            <p:nvPicPr>
              <p:cNvPr id="376" name="Picture 375" descr="untitled.bmp"/>
              <p:cNvPicPr>
                <a:picLocks noChangeAspect="1"/>
              </p:cNvPicPr>
              <p:nvPr/>
            </p:nvPicPr>
            <p:blipFill>
              <a:blip r:embed="rId6" cstate="screen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3456384" y="2915892"/>
                <a:ext cx="2016224" cy="1281681"/>
              </a:xfrm>
              <a:prstGeom prst="rect">
                <a:avLst/>
              </a:prstGeom>
            </p:spPr>
          </p:pic>
          <p:grpSp>
            <p:nvGrpSpPr>
              <p:cNvPr id="377" name="Group 45"/>
              <p:cNvGrpSpPr/>
              <p:nvPr/>
            </p:nvGrpSpPr>
            <p:grpSpPr>
              <a:xfrm rot="2872477">
                <a:off x="2401964" y="4025779"/>
                <a:ext cx="1854872" cy="2160085"/>
                <a:chOff x="2627802" y="3514318"/>
                <a:chExt cx="1074473" cy="1862213"/>
              </a:xfrm>
            </p:grpSpPr>
            <p:grpSp>
              <p:nvGrpSpPr>
                <p:cNvPr id="383" name="Group 14"/>
                <p:cNvGrpSpPr>
                  <a:grpSpLocks/>
                </p:cNvGrpSpPr>
                <p:nvPr/>
              </p:nvGrpSpPr>
              <p:grpSpPr bwMode="auto">
                <a:xfrm rot="1154132" flipV="1">
                  <a:off x="2627802" y="3514318"/>
                  <a:ext cx="685800" cy="990600"/>
                  <a:chOff x="3456" y="2655"/>
                  <a:chExt cx="432" cy="624"/>
                </a:xfrm>
              </p:grpSpPr>
              <p:sp>
                <p:nvSpPr>
                  <p:cNvPr id="388" name="Arc 90"/>
                  <p:cNvSpPr>
                    <a:spLocks noChangeArrowheads="1"/>
                  </p:cNvSpPr>
                  <p:nvPr/>
                </p:nvSpPr>
                <p:spPr bwMode="auto">
                  <a:xfrm rot="-10114082">
                    <a:off x="3579" y="2655"/>
                    <a:ext cx="309" cy="432"/>
                  </a:xfrm>
                  <a:custGeom>
                    <a:avLst/>
                    <a:gdLst>
                      <a:gd name="T0" fmla="*/ 381529 w 763058"/>
                      <a:gd name="T1" fmla="*/ 0 h 685548"/>
                      <a:gd name="T2" fmla="*/ 381529 w 763058"/>
                      <a:gd name="T3" fmla="*/ 342774 h 685548"/>
                      <a:gd name="T4" fmla="*/ 763058 w 763058"/>
                      <a:gd name="T5" fmla="*/ 342774 h 685548"/>
                      <a:gd name="T6" fmla="*/ 11796480 60000 65536"/>
                      <a:gd name="T7" fmla="*/ 11796480 60000 65536"/>
                      <a:gd name="T8" fmla="*/ 5898240 60000 65536"/>
                      <a:gd name="T9" fmla="*/ 381529 w 763058"/>
                      <a:gd name="T10" fmla="*/ 0 h 685548"/>
                      <a:gd name="T11" fmla="*/ 763058 w 763058"/>
                      <a:gd name="T12" fmla="*/ 342774 h 685548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763058" h="685548" stroke="0">
                        <a:moveTo>
                          <a:pt x="381529" y="0"/>
                        </a:moveTo>
                        <a:lnTo>
                          <a:pt x="381528" y="0"/>
                        </a:lnTo>
                        <a:cubicBezTo>
                          <a:pt x="592241" y="0"/>
                          <a:pt x="763058" y="153465"/>
                          <a:pt x="763058" y="342774"/>
                        </a:cubicBezTo>
                        <a:cubicBezTo>
                          <a:pt x="763058" y="342774"/>
                          <a:pt x="763057" y="342774"/>
                          <a:pt x="763057" y="342774"/>
                        </a:cubicBezTo>
                        <a:lnTo>
                          <a:pt x="381529" y="342774"/>
                        </a:lnTo>
                        <a:lnTo>
                          <a:pt x="381529" y="0"/>
                        </a:lnTo>
                        <a:close/>
                      </a:path>
                      <a:path w="763058" h="685548" fill="none">
                        <a:moveTo>
                          <a:pt x="381529" y="0"/>
                        </a:moveTo>
                        <a:lnTo>
                          <a:pt x="381528" y="0"/>
                        </a:lnTo>
                        <a:cubicBezTo>
                          <a:pt x="592241" y="0"/>
                          <a:pt x="763058" y="153465"/>
                          <a:pt x="763058" y="342774"/>
                        </a:cubicBezTo>
                        <a:cubicBezTo>
                          <a:pt x="763058" y="342774"/>
                          <a:pt x="763057" y="342774"/>
                          <a:pt x="763057" y="342774"/>
                        </a:cubicBezTo>
                      </a:path>
                    </a:pathLst>
                  </a:custGeom>
                  <a:noFill/>
                  <a:ln w="31750">
                    <a:solidFill>
                      <a:srgbClr val="FF0000"/>
                    </a:solidFill>
                    <a:miter lim="800000"/>
                    <a:headEnd/>
                    <a:tailEnd/>
                  </a:ln>
                  <a:effectLst>
                    <a:outerShdw dist="26940" dir="5400000" rotWithShape="0">
                      <a:srgbClr val="000000">
                        <a:alpha val="39998"/>
                      </a:srgbClr>
                    </a:outerShdw>
                  </a:effectLst>
                </p:spPr>
                <p:txBody>
                  <a:bodyPr rot="10800000" anchor="ctr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800">
                      <a:solidFill>
                        <a:prstClr val="black"/>
                      </a:solidFill>
                      <a:latin typeface="Calibri"/>
                      <a:ea typeface="MS PGothic" pitchFamily="34" charset="-128"/>
                    </a:endParaRPr>
                  </a:p>
                </p:txBody>
              </p:sp>
              <p:sp>
                <p:nvSpPr>
                  <p:cNvPr id="389" name="Arc 91"/>
                  <p:cNvSpPr>
                    <a:spLocks noChangeArrowheads="1"/>
                  </p:cNvSpPr>
                  <p:nvPr/>
                </p:nvSpPr>
                <p:spPr bwMode="auto">
                  <a:xfrm rot="-10114082">
                    <a:off x="3518" y="2799"/>
                    <a:ext cx="277" cy="384"/>
                  </a:xfrm>
                  <a:custGeom>
                    <a:avLst/>
                    <a:gdLst>
                      <a:gd name="T0" fmla="*/ 342019 w 684037"/>
                      <a:gd name="T1" fmla="*/ 0 h 609376"/>
                      <a:gd name="T2" fmla="*/ 342019 w 684037"/>
                      <a:gd name="T3" fmla="*/ 304688 h 609376"/>
                      <a:gd name="T4" fmla="*/ 684037 w 684037"/>
                      <a:gd name="T5" fmla="*/ 304688 h 609376"/>
                      <a:gd name="T6" fmla="*/ 11796480 60000 65536"/>
                      <a:gd name="T7" fmla="*/ 11796480 60000 65536"/>
                      <a:gd name="T8" fmla="*/ 5898240 60000 65536"/>
                      <a:gd name="T9" fmla="*/ 342019 w 684037"/>
                      <a:gd name="T10" fmla="*/ 0 h 609376"/>
                      <a:gd name="T11" fmla="*/ 684037 w 684037"/>
                      <a:gd name="T12" fmla="*/ 304688 h 60937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684037" h="609376" stroke="0">
                        <a:moveTo>
                          <a:pt x="342019" y="0"/>
                        </a:moveTo>
                        <a:lnTo>
                          <a:pt x="342018" y="0"/>
                        </a:lnTo>
                        <a:cubicBezTo>
                          <a:pt x="530910" y="0"/>
                          <a:pt x="684038" y="136413"/>
                          <a:pt x="684038" y="304688"/>
                        </a:cubicBezTo>
                        <a:cubicBezTo>
                          <a:pt x="684038" y="304688"/>
                          <a:pt x="684037" y="304688"/>
                          <a:pt x="684037" y="304688"/>
                        </a:cubicBezTo>
                        <a:lnTo>
                          <a:pt x="342019" y="304688"/>
                        </a:lnTo>
                        <a:lnTo>
                          <a:pt x="342019" y="0"/>
                        </a:lnTo>
                        <a:close/>
                      </a:path>
                      <a:path w="684037" h="609376" fill="none">
                        <a:moveTo>
                          <a:pt x="342019" y="0"/>
                        </a:moveTo>
                        <a:lnTo>
                          <a:pt x="342018" y="0"/>
                        </a:lnTo>
                        <a:cubicBezTo>
                          <a:pt x="530910" y="0"/>
                          <a:pt x="684038" y="136413"/>
                          <a:pt x="684038" y="304688"/>
                        </a:cubicBezTo>
                        <a:cubicBezTo>
                          <a:pt x="684038" y="304688"/>
                          <a:pt x="684037" y="304688"/>
                          <a:pt x="684037" y="304688"/>
                        </a:cubicBezTo>
                      </a:path>
                    </a:pathLst>
                  </a:custGeom>
                  <a:noFill/>
                  <a:ln w="31750">
                    <a:solidFill>
                      <a:srgbClr val="FF0000"/>
                    </a:solidFill>
                    <a:miter lim="800000"/>
                    <a:headEnd/>
                    <a:tailEnd/>
                  </a:ln>
                  <a:effectLst>
                    <a:outerShdw dist="26940" dir="5400000" rotWithShape="0">
                      <a:srgbClr val="000000">
                        <a:alpha val="39998"/>
                      </a:srgbClr>
                    </a:outerShdw>
                  </a:effectLst>
                </p:spPr>
                <p:txBody>
                  <a:bodyPr rot="10800000" anchor="ctr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800">
                      <a:solidFill>
                        <a:prstClr val="black"/>
                      </a:solidFill>
                      <a:latin typeface="Calibri"/>
                      <a:ea typeface="MS PGothic" pitchFamily="34" charset="-128"/>
                    </a:endParaRPr>
                  </a:p>
                </p:txBody>
              </p:sp>
              <p:sp>
                <p:nvSpPr>
                  <p:cNvPr id="390" name="Arc 92"/>
                  <p:cNvSpPr>
                    <a:spLocks noChangeArrowheads="1"/>
                  </p:cNvSpPr>
                  <p:nvPr/>
                </p:nvSpPr>
                <p:spPr bwMode="auto">
                  <a:xfrm rot="-10114082">
                    <a:off x="3456" y="2943"/>
                    <a:ext cx="247" cy="336"/>
                  </a:xfrm>
                  <a:custGeom>
                    <a:avLst/>
                    <a:gdLst>
                      <a:gd name="T0" fmla="*/ 304977 w 609954"/>
                      <a:gd name="T1" fmla="*/ 0 h 533204"/>
                      <a:gd name="T2" fmla="*/ 304977 w 609954"/>
                      <a:gd name="T3" fmla="*/ 266602 h 533204"/>
                      <a:gd name="T4" fmla="*/ 609954 w 609954"/>
                      <a:gd name="T5" fmla="*/ 266602 h 533204"/>
                      <a:gd name="T6" fmla="*/ 11796480 60000 65536"/>
                      <a:gd name="T7" fmla="*/ 11796480 60000 65536"/>
                      <a:gd name="T8" fmla="*/ 5898240 60000 65536"/>
                      <a:gd name="T9" fmla="*/ 304977 w 609954"/>
                      <a:gd name="T10" fmla="*/ 0 h 533204"/>
                      <a:gd name="T11" fmla="*/ 609954 w 609954"/>
                      <a:gd name="T12" fmla="*/ 266602 h 533204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609954" h="533204" stroke="0">
                        <a:moveTo>
                          <a:pt x="304977" y="0"/>
                        </a:moveTo>
                        <a:lnTo>
                          <a:pt x="304976" y="0"/>
                        </a:lnTo>
                        <a:cubicBezTo>
                          <a:pt x="473411" y="0"/>
                          <a:pt x="609954" y="119361"/>
                          <a:pt x="609954" y="266602"/>
                        </a:cubicBezTo>
                        <a:cubicBezTo>
                          <a:pt x="609954" y="266602"/>
                          <a:pt x="609953" y="266602"/>
                          <a:pt x="609953" y="266602"/>
                        </a:cubicBezTo>
                        <a:lnTo>
                          <a:pt x="304977" y="266602"/>
                        </a:lnTo>
                        <a:lnTo>
                          <a:pt x="304977" y="0"/>
                        </a:lnTo>
                        <a:close/>
                      </a:path>
                      <a:path w="609954" h="533204" fill="none">
                        <a:moveTo>
                          <a:pt x="304977" y="0"/>
                        </a:moveTo>
                        <a:lnTo>
                          <a:pt x="304976" y="0"/>
                        </a:lnTo>
                        <a:cubicBezTo>
                          <a:pt x="473411" y="0"/>
                          <a:pt x="609954" y="119361"/>
                          <a:pt x="609954" y="266602"/>
                        </a:cubicBezTo>
                        <a:cubicBezTo>
                          <a:pt x="609954" y="266602"/>
                          <a:pt x="609953" y="266602"/>
                          <a:pt x="609953" y="266602"/>
                        </a:cubicBezTo>
                      </a:path>
                    </a:pathLst>
                  </a:custGeom>
                  <a:noFill/>
                  <a:ln w="31750">
                    <a:solidFill>
                      <a:srgbClr val="FF0000"/>
                    </a:solidFill>
                    <a:miter lim="800000"/>
                    <a:headEnd/>
                    <a:tailEnd/>
                  </a:ln>
                  <a:effectLst>
                    <a:outerShdw dist="26940" dir="5400000" rotWithShape="0">
                      <a:srgbClr val="000000">
                        <a:alpha val="39998"/>
                      </a:srgbClr>
                    </a:outerShdw>
                  </a:effectLst>
                </p:spPr>
                <p:txBody>
                  <a:bodyPr rot="10800000" anchor="ctr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800">
                      <a:solidFill>
                        <a:prstClr val="black"/>
                      </a:solidFill>
                      <a:latin typeface="Calibri"/>
                      <a:ea typeface="MS PGothic" pitchFamily="34" charset="-128"/>
                    </a:endParaRPr>
                  </a:p>
                </p:txBody>
              </p:sp>
            </p:grpSp>
            <p:grpSp>
              <p:nvGrpSpPr>
                <p:cNvPr id="384" name="Group 35"/>
                <p:cNvGrpSpPr>
                  <a:grpSpLocks/>
                </p:cNvGrpSpPr>
                <p:nvPr/>
              </p:nvGrpSpPr>
              <p:grpSpPr bwMode="auto">
                <a:xfrm rot="823942" flipV="1">
                  <a:off x="2766171" y="4097899"/>
                  <a:ext cx="936104" cy="1278632"/>
                  <a:chOff x="3456" y="2655"/>
                  <a:chExt cx="432" cy="624"/>
                </a:xfrm>
              </p:grpSpPr>
              <p:sp>
                <p:nvSpPr>
                  <p:cNvPr id="385" name="Arc 90"/>
                  <p:cNvSpPr>
                    <a:spLocks noChangeArrowheads="1"/>
                  </p:cNvSpPr>
                  <p:nvPr/>
                </p:nvSpPr>
                <p:spPr bwMode="auto">
                  <a:xfrm rot="-10114082">
                    <a:off x="3579" y="2655"/>
                    <a:ext cx="309" cy="432"/>
                  </a:xfrm>
                  <a:custGeom>
                    <a:avLst/>
                    <a:gdLst>
                      <a:gd name="T0" fmla="*/ 381529 w 763058"/>
                      <a:gd name="T1" fmla="*/ 0 h 685548"/>
                      <a:gd name="T2" fmla="*/ 381529 w 763058"/>
                      <a:gd name="T3" fmla="*/ 342774 h 685548"/>
                      <a:gd name="T4" fmla="*/ 763058 w 763058"/>
                      <a:gd name="T5" fmla="*/ 342774 h 685548"/>
                      <a:gd name="T6" fmla="*/ 11796480 60000 65536"/>
                      <a:gd name="T7" fmla="*/ 11796480 60000 65536"/>
                      <a:gd name="T8" fmla="*/ 5898240 60000 65536"/>
                      <a:gd name="T9" fmla="*/ 381529 w 763058"/>
                      <a:gd name="T10" fmla="*/ 0 h 685548"/>
                      <a:gd name="T11" fmla="*/ 763058 w 763058"/>
                      <a:gd name="T12" fmla="*/ 342774 h 685548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763058" h="685548" stroke="0">
                        <a:moveTo>
                          <a:pt x="381529" y="0"/>
                        </a:moveTo>
                        <a:lnTo>
                          <a:pt x="381528" y="0"/>
                        </a:lnTo>
                        <a:cubicBezTo>
                          <a:pt x="592241" y="0"/>
                          <a:pt x="763058" y="153465"/>
                          <a:pt x="763058" y="342774"/>
                        </a:cubicBezTo>
                        <a:cubicBezTo>
                          <a:pt x="763058" y="342774"/>
                          <a:pt x="763057" y="342774"/>
                          <a:pt x="763057" y="342774"/>
                        </a:cubicBezTo>
                        <a:lnTo>
                          <a:pt x="381529" y="342774"/>
                        </a:lnTo>
                        <a:lnTo>
                          <a:pt x="381529" y="0"/>
                        </a:lnTo>
                        <a:close/>
                      </a:path>
                      <a:path w="763058" h="685548" fill="none">
                        <a:moveTo>
                          <a:pt x="381529" y="0"/>
                        </a:moveTo>
                        <a:lnTo>
                          <a:pt x="381528" y="0"/>
                        </a:lnTo>
                        <a:cubicBezTo>
                          <a:pt x="592241" y="0"/>
                          <a:pt x="763058" y="153465"/>
                          <a:pt x="763058" y="342774"/>
                        </a:cubicBezTo>
                        <a:cubicBezTo>
                          <a:pt x="763058" y="342774"/>
                          <a:pt x="763057" y="342774"/>
                          <a:pt x="763057" y="342774"/>
                        </a:cubicBezTo>
                      </a:path>
                    </a:pathLst>
                  </a:custGeom>
                  <a:noFill/>
                  <a:ln w="31750">
                    <a:solidFill>
                      <a:srgbClr val="FF0000"/>
                    </a:solidFill>
                    <a:miter lim="800000"/>
                    <a:headEnd/>
                    <a:tailEnd/>
                  </a:ln>
                  <a:effectLst>
                    <a:outerShdw dist="26940" dir="5400000" rotWithShape="0">
                      <a:srgbClr val="000000">
                        <a:alpha val="39998"/>
                      </a:srgbClr>
                    </a:outerShdw>
                  </a:effectLst>
                </p:spPr>
                <p:txBody>
                  <a:bodyPr rot="10800000" anchor="ctr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800">
                      <a:solidFill>
                        <a:prstClr val="black"/>
                      </a:solidFill>
                      <a:latin typeface="Calibri"/>
                      <a:ea typeface="MS PGothic" pitchFamily="34" charset="-128"/>
                    </a:endParaRPr>
                  </a:p>
                </p:txBody>
              </p:sp>
              <p:sp>
                <p:nvSpPr>
                  <p:cNvPr id="386" name="Arc 91"/>
                  <p:cNvSpPr>
                    <a:spLocks noChangeArrowheads="1"/>
                  </p:cNvSpPr>
                  <p:nvPr/>
                </p:nvSpPr>
                <p:spPr bwMode="auto">
                  <a:xfrm rot="-10114082">
                    <a:off x="3518" y="2799"/>
                    <a:ext cx="277" cy="384"/>
                  </a:xfrm>
                  <a:custGeom>
                    <a:avLst/>
                    <a:gdLst>
                      <a:gd name="T0" fmla="*/ 342019 w 684037"/>
                      <a:gd name="T1" fmla="*/ 0 h 609376"/>
                      <a:gd name="T2" fmla="*/ 342019 w 684037"/>
                      <a:gd name="T3" fmla="*/ 304688 h 609376"/>
                      <a:gd name="T4" fmla="*/ 684037 w 684037"/>
                      <a:gd name="T5" fmla="*/ 304688 h 609376"/>
                      <a:gd name="T6" fmla="*/ 11796480 60000 65536"/>
                      <a:gd name="T7" fmla="*/ 11796480 60000 65536"/>
                      <a:gd name="T8" fmla="*/ 5898240 60000 65536"/>
                      <a:gd name="T9" fmla="*/ 342019 w 684037"/>
                      <a:gd name="T10" fmla="*/ 0 h 609376"/>
                      <a:gd name="T11" fmla="*/ 684037 w 684037"/>
                      <a:gd name="T12" fmla="*/ 304688 h 60937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684037" h="609376" stroke="0">
                        <a:moveTo>
                          <a:pt x="342019" y="0"/>
                        </a:moveTo>
                        <a:lnTo>
                          <a:pt x="342018" y="0"/>
                        </a:lnTo>
                        <a:cubicBezTo>
                          <a:pt x="530910" y="0"/>
                          <a:pt x="684038" y="136413"/>
                          <a:pt x="684038" y="304688"/>
                        </a:cubicBezTo>
                        <a:cubicBezTo>
                          <a:pt x="684038" y="304688"/>
                          <a:pt x="684037" y="304688"/>
                          <a:pt x="684037" y="304688"/>
                        </a:cubicBezTo>
                        <a:lnTo>
                          <a:pt x="342019" y="304688"/>
                        </a:lnTo>
                        <a:lnTo>
                          <a:pt x="342019" y="0"/>
                        </a:lnTo>
                        <a:close/>
                      </a:path>
                      <a:path w="684037" h="609376" fill="none">
                        <a:moveTo>
                          <a:pt x="342019" y="0"/>
                        </a:moveTo>
                        <a:lnTo>
                          <a:pt x="342018" y="0"/>
                        </a:lnTo>
                        <a:cubicBezTo>
                          <a:pt x="530910" y="0"/>
                          <a:pt x="684038" y="136413"/>
                          <a:pt x="684038" y="304688"/>
                        </a:cubicBezTo>
                        <a:cubicBezTo>
                          <a:pt x="684038" y="304688"/>
                          <a:pt x="684037" y="304688"/>
                          <a:pt x="684037" y="304688"/>
                        </a:cubicBezTo>
                      </a:path>
                    </a:pathLst>
                  </a:custGeom>
                  <a:noFill/>
                  <a:ln w="31750">
                    <a:solidFill>
                      <a:srgbClr val="FF0000"/>
                    </a:solidFill>
                    <a:miter lim="800000"/>
                    <a:headEnd/>
                    <a:tailEnd/>
                  </a:ln>
                  <a:effectLst>
                    <a:outerShdw dist="26940" dir="5400000" rotWithShape="0">
                      <a:srgbClr val="000000">
                        <a:alpha val="39998"/>
                      </a:srgbClr>
                    </a:outerShdw>
                  </a:effectLst>
                </p:spPr>
                <p:txBody>
                  <a:bodyPr rot="10800000" anchor="ctr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800">
                      <a:solidFill>
                        <a:prstClr val="black"/>
                      </a:solidFill>
                      <a:latin typeface="Calibri"/>
                      <a:ea typeface="MS PGothic" pitchFamily="34" charset="-128"/>
                    </a:endParaRPr>
                  </a:p>
                </p:txBody>
              </p:sp>
              <p:sp>
                <p:nvSpPr>
                  <p:cNvPr id="387" name="Arc 92"/>
                  <p:cNvSpPr>
                    <a:spLocks noChangeArrowheads="1"/>
                  </p:cNvSpPr>
                  <p:nvPr/>
                </p:nvSpPr>
                <p:spPr bwMode="auto">
                  <a:xfrm rot="-10114082">
                    <a:off x="3456" y="2943"/>
                    <a:ext cx="247" cy="336"/>
                  </a:xfrm>
                  <a:custGeom>
                    <a:avLst/>
                    <a:gdLst>
                      <a:gd name="T0" fmla="*/ 304977 w 609954"/>
                      <a:gd name="T1" fmla="*/ 0 h 533204"/>
                      <a:gd name="T2" fmla="*/ 304977 w 609954"/>
                      <a:gd name="T3" fmla="*/ 266602 h 533204"/>
                      <a:gd name="T4" fmla="*/ 609954 w 609954"/>
                      <a:gd name="T5" fmla="*/ 266602 h 533204"/>
                      <a:gd name="T6" fmla="*/ 11796480 60000 65536"/>
                      <a:gd name="T7" fmla="*/ 11796480 60000 65536"/>
                      <a:gd name="T8" fmla="*/ 5898240 60000 65536"/>
                      <a:gd name="T9" fmla="*/ 304977 w 609954"/>
                      <a:gd name="T10" fmla="*/ 0 h 533204"/>
                      <a:gd name="T11" fmla="*/ 609954 w 609954"/>
                      <a:gd name="T12" fmla="*/ 266602 h 533204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609954" h="533204" stroke="0">
                        <a:moveTo>
                          <a:pt x="304977" y="0"/>
                        </a:moveTo>
                        <a:lnTo>
                          <a:pt x="304976" y="0"/>
                        </a:lnTo>
                        <a:cubicBezTo>
                          <a:pt x="473411" y="0"/>
                          <a:pt x="609954" y="119361"/>
                          <a:pt x="609954" y="266602"/>
                        </a:cubicBezTo>
                        <a:cubicBezTo>
                          <a:pt x="609954" y="266602"/>
                          <a:pt x="609953" y="266602"/>
                          <a:pt x="609953" y="266602"/>
                        </a:cubicBezTo>
                        <a:lnTo>
                          <a:pt x="304977" y="266602"/>
                        </a:lnTo>
                        <a:lnTo>
                          <a:pt x="304977" y="0"/>
                        </a:lnTo>
                        <a:close/>
                      </a:path>
                      <a:path w="609954" h="533204" fill="none">
                        <a:moveTo>
                          <a:pt x="304977" y="0"/>
                        </a:moveTo>
                        <a:lnTo>
                          <a:pt x="304976" y="0"/>
                        </a:lnTo>
                        <a:cubicBezTo>
                          <a:pt x="473411" y="0"/>
                          <a:pt x="609954" y="119361"/>
                          <a:pt x="609954" y="266602"/>
                        </a:cubicBezTo>
                        <a:cubicBezTo>
                          <a:pt x="609954" y="266602"/>
                          <a:pt x="609953" y="266602"/>
                          <a:pt x="609953" y="266602"/>
                        </a:cubicBezTo>
                      </a:path>
                    </a:pathLst>
                  </a:custGeom>
                  <a:noFill/>
                  <a:ln w="31750">
                    <a:solidFill>
                      <a:srgbClr val="FF0000"/>
                    </a:solidFill>
                    <a:miter lim="800000"/>
                    <a:headEnd/>
                    <a:tailEnd/>
                  </a:ln>
                  <a:effectLst>
                    <a:outerShdw dist="26940" dir="5400000" rotWithShape="0">
                      <a:srgbClr val="000000">
                        <a:alpha val="39998"/>
                      </a:srgbClr>
                    </a:outerShdw>
                  </a:effectLst>
                </p:spPr>
                <p:txBody>
                  <a:bodyPr rot="10800000" anchor="ctr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800">
                      <a:solidFill>
                        <a:prstClr val="black"/>
                      </a:solidFill>
                      <a:latin typeface="Calibri"/>
                      <a:ea typeface="MS PGothic" pitchFamily="34" charset="-128"/>
                    </a:endParaRPr>
                  </a:p>
                </p:txBody>
              </p:sp>
            </p:grpSp>
          </p:grpSp>
          <p:sp>
            <p:nvSpPr>
              <p:cNvPr id="378" name="Rounded Rectangle 84"/>
              <p:cNvSpPr>
                <a:spLocks noChangeArrowheads="1"/>
              </p:cNvSpPr>
              <p:nvPr/>
            </p:nvSpPr>
            <p:spPr bwMode="auto">
              <a:xfrm>
                <a:off x="5478636" y="3111624"/>
                <a:ext cx="1960984" cy="533400"/>
              </a:xfrm>
              <a:prstGeom prst="roundRect">
                <a:avLst>
                  <a:gd name="adj" fmla="val 16667"/>
                </a:avLst>
              </a:prstGeom>
              <a:solidFill>
                <a:srgbClr val="333333"/>
              </a:solidFill>
              <a:ln w="25400">
                <a:noFill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dirty="0">
                    <a:solidFill>
                      <a:srgbClr val="FFFFFF"/>
                    </a:solidFill>
                    <a:latin typeface="Calibri"/>
                    <a:ea typeface="ＭＳ Ｐゴシック" pitchFamily="34" charset="-128"/>
                  </a:rPr>
                  <a:t>Communications</a:t>
                </a:r>
                <a:endParaRPr lang="en-US" sz="1100" b="1" dirty="0">
                  <a:solidFill>
                    <a:srgbClr val="FFFFFF"/>
                  </a:solidFill>
                  <a:latin typeface="Calibri"/>
                  <a:ea typeface="ＭＳ Ｐゴシック" pitchFamily="34" charset="-128"/>
                </a:endParaRPr>
              </a:p>
            </p:txBody>
          </p:sp>
          <p:pic>
            <p:nvPicPr>
              <p:cNvPr id="379" name="Picture 378" descr="AW_Wifi_icon_small.png"/>
              <p:cNvPicPr>
                <a:picLocks noChangeAspect="1"/>
              </p:cNvPicPr>
              <p:nvPr/>
            </p:nvPicPr>
            <p:blipFill>
              <a:blip r:embed="rId7" cstate="screen">
                <a:duotone>
                  <a:prstClr val="black"/>
                  <a:sysClr val="windowText" lastClr="000000">
                    <a:lumMod val="95000"/>
                    <a:lumOff val="5000"/>
                    <a:tint val="45000"/>
                    <a:satMod val="400000"/>
                  </a:sys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245228" y="2760098"/>
                <a:ext cx="1756158" cy="1633227"/>
              </a:xfrm>
              <a:prstGeom prst="rect">
                <a:avLst/>
              </a:prstGeom>
            </p:spPr>
          </p:pic>
          <p:pic>
            <p:nvPicPr>
              <p:cNvPr id="380" name="Picture 379" descr="NETWORK%20-%20LAN.png"/>
              <p:cNvPicPr>
                <a:picLocks noChangeAspect="1"/>
              </p:cNvPicPr>
              <p:nvPr/>
            </p:nvPicPr>
            <p:blipFill>
              <a:blip r:embed="rId8" cstate="print">
                <a:duotone>
                  <a:srgbClr val="C0504D">
                    <a:shade val="45000"/>
                    <a:satMod val="135000"/>
                  </a:srgb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6768752" y="3988681"/>
                <a:ext cx="1368152" cy="1219200"/>
              </a:xfrm>
              <a:prstGeom prst="rect">
                <a:avLst/>
              </a:prstGeom>
            </p:spPr>
          </p:pic>
          <p:cxnSp>
            <p:nvCxnSpPr>
              <p:cNvPr id="381" name="Straight Connector 380"/>
              <p:cNvCxnSpPr/>
              <p:nvPr/>
            </p:nvCxnSpPr>
            <p:spPr>
              <a:xfrm flipH="1">
                <a:off x="5287000" y="4521820"/>
                <a:ext cx="1620000" cy="0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sp>
            <p:nvSpPr>
              <p:cNvPr id="382" name="TextBox 102"/>
              <p:cNvSpPr txBox="1">
                <a:spLocks noChangeArrowheads="1"/>
              </p:cNvSpPr>
              <p:nvPr/>
            </p:nvSpPr>
            <p:spPr bwMode="auto">
              <a:xfrm>
                <a:off x="5677424" y="3945756"/>
                <a:ext cx="980752" cy="584775"/>
              </a:xfrm>
              <a:prstGeom prst="rect">
                <a:avLst/>
              </a:prstGeom>
              <a:noFill/>
              <a:ln w="1587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600" b="1" dirty="0">
                    <a:solidFill>
                      <a:prstClr val="black"/>
                    </a:solidFill>
                    <a:latin typeface="Calibri" pitchFamily="34" charset="0"/>
                    <a:ea typeface="ＭＳ Ｐゴシック" pitchFamily="34" charset="-128"/>
                  </a:rPr>
                  <a:t>Leased</a:t>
                </a:r>
                <a:br>
                  <a:rPr lang="en-US" sz="1600" b="1" dirty="0">
                    <a:solidFill>
                      <a:prstClr val="black"/>
                    </a:solidFill>
                    <a:latin typeface="Calibri" pitchFamily="34" charset="0"/>
                    <a:ea typeface="ＭＳ Ｐゴシック" pitchFamily="34" charset="-128"/>
                  </a:rPr>
                </a:br>
                <a:r>
                  <a:rPr lang="en-US" sz="1600" b="1" dirty="0">
                    <a:solidFill>
                      <a:prstClr val="black"/>
                    </a:solidFill>
                    <a:latin typeface="Calibri" pitchFamily="34" charset="0"/>
                    <a:ea typeface="ＭＳ Ｐゴシック" pitchFamily="34" charset="-128"/>
                  </a:rPr>
                  <a:t>Line</a:t>
                </a:r>
              </a:p>
            </p:txBody>
          </p:sp>
        </p:grpSp>
        <p:sp>
          <p:nvSpPr>
            <p:cNvPr id="373" name="Rounded Rectangle 372"/>
            <p:cNvSpPr>
              <a:spLocks noChangeArrowheads="1"/>
            </p:cNvSpPr>
            <p:nvPr/>
          </p:nvSpPr>
          <p:spPr bwMode="auto">
            <a:xfrm>
              <a:off x="4007916" y="3405485"/>
              <a:ext cx="1248668" cy="648072"/>
            </a:xfrm>
            <a:prstGeom prst="roundRect">
              <a:avLst>
                <a:gd name="adj" fmla="val 16667"/>
              </a:avLst>
            </a:prstGeom>
            <a:noFill/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b="1" kern="0" dirty="0">
                  <a:solidFill>
                    <a:srgbClr val="FF0000"/>
                  </a:solidFill>
                  <a:latin typeface="Arial Black" pitchFamily="34" charset="0"/>
                  <a:ea typeface="ＭＳ Ｐゴシック" pitchFamily="34" charset="-128"/>
                </a:rPr>
                <a:t>4G</a:t>
              </a:r>
              <a:r>
                <a:rPr lang="en-US" sz="1800" b="1" kern="0" dirty="0">
                  <a:solidFill>
                    <a:srgbClr val="FF0000"/>
                  </a:solidFill>
                  <a:latin typeface="Calibri"/>
                  <a:ea typeface="ＭＳ Ｐゴシック" pitchFamily="34" charset="-128"/>
                </a:rPr>
                <a:t/>
              </a:r>
              <a:br>
                <a:rPr lang="en-US" sz="1800" b="1" kern="0" dirty="0">
                  <a:solidFill>
                    <a:srgbClr val="FF0000"/>
                  </a:solidFill>
                  <a:latin typeface="Calibri"/>
                  <a:ea typeface="ＭＳ Ｐゴシック" pitchFamily="34" charset="-128"/>
                </a:rPr>
              </a:br>
              <a:r>
                <a:rPr lang="en-US" sz="1600" b="1" kern="0" dirty="0">
                  <a:solidFill>
                    <a:srgbClr val="FF0000"/>
                  </a:solidFill>
                  <a:latin typeface="Calibri"/>
                  <a:ea typeface="ＭＳ Ｐゴシック" pitchFamily="34" charset="-128"/>
                </a:rPr>
                <a:t>Cellular </a:t>
              </a:r>
              <a:r>
                <a:rPr lang="en-US" sz="1600" b="1" kern="0" dirty="0">
                  <a:solidFill>
                    <a:srgbClr val="FF0000"/>
                  </a:solidFill>
                  <a:latin typeface="Calibri"/>
                  <a:ea typeface="ＭＳ Ｐゴシック" pitchFamily="34" charset="-128"/>
                  <a:cs typeface="Calibri" pitchFamily="34" charset="0"/>
                </a:rPr>
                <a:t>Network</a:t>
              </a:r>
            </a:p>
          </p:txBody>
        </p:sp>
      </p:grpSp>
      <p:sp>
        <p:nvSpPr>
          <p:cNvPr id="391" name="TextBox 93"/>
          <p:cNvSpPr txBox="1">
            <a:spLocks noChangeArrowheads="1"/>
          </p:cNvSpPr>
          <p:nvPr/>
        </p:nvSpPr>
        <p:spPr bwMode="auto">
          <a:xfrm>
            <a:off x="1542034" y="2035324"/>
            <a:ext cx="2033686" cy="338554"/>
          </a:xfrm>
          <a:prstGeom prst="rect">
            <a:avLst/>
          </a:prstGeom>
          <a:solidFill>
            <a:sysClr val="window" lastClr="FFFFFF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kern="0" dirty="0">
                <a:solidFill>
                  <a:srgbClr val="FF0000"/>
                </a:solidFill>
                <a:latin typeface="Calibri"/>
                <a:ea typeface="ＭＳ Ｐゴシック" pitchFamily="34" charset="-128"/>
              </a:rPr>
              <a:t> Multi-GNSS + Beacon </a:t>
            </a:r>
          </a:p>
        </p:txBody>
      </p:sp>
      <p:pic>
        <p:nvPicPr>
          <p:cNvPr id="392" name="Picture 391" descr="BeaconIcon-110x110.jpg"/>
          <p:cNvPicPr>
            <a:picLocks noChangeAspect="1"/>
          </p:cNvPicPr>
          <p:nvPr/>
        </p:nvPicPr>
        <p:blipFill>
          <a:blip r:embed="rId9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4280" y="2227833"/>
            <a:ext cx="576064" cy="576064"/>
          </a:xfrm>
          <a:prstGeom prst="rect">
            <a:avLst/>
          </a:prstGeom>
        </p:spPr>
      </p:pic>
      <p:pic>
        <p:nvPicPr>
          <p:cNvPr id="393" name="Picture 7" descr="F:\NEW\770961643.pn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7929301">
            <a:off x="3428419" y="1480266"/>
            <a:ext cx="941017" cy="775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94" name="Straight Connector 393"/>
          <p:cNvCxnSpPr/>
          <p:nvPr/>
        </p:nvCxnSpPr>
        <p:spPr>
          <a:xfrm flipH="1" flipV="1">
            <a:off x="4044280" y="2155825"/>
            <a:ext cx="288032" cy="2808312"/>
          </a:xfrm>
          <a:prstGeom prst="line">
            <a:avLst/>
          </a:prstGeom>
          <a:noFill/>
          <a:ln w="28575" cap="flat" cmpd="sng" algn="ctr">
            <a:solidFill>
              <a:srgbClr val="4F81BD"/>
            </a:solidFill>
            <a:prstDash val="dash"/>
          </a:ln>
          <a:effectLst/>
        </p:spPr>
      </p:cxnSp>
      <p:grpSp>
        <p:nvGrpSpPr>
          <p:cNvPr id="395" name="Group 394"/>
          <p:cNvGrpSpPr/>
          <p:nvPr/>
        </p:nvGrpSpPr>
        <p:grpSpPr>
          <a:xfrm>
            <a:off x="1559496" y="2659882"/>
            <a:ext cx="2555330" cy="2312967"/>
            <a:chOff x="35496" y="2469381"/>
            <a:chExt cx="2555330" cy="2312967"/>
          </a:xfrm>
        </p:grpSpPr>
        <p:sp>
          <p:nvSpPr>
            <p:cNvPr id="396" name="TextBox 93"/>
            <p:cNvSpPr txBox="1">
              <a:spLocks noChangeArrowheads="1"/>
            </p:cNvSpPr>
            <p:nvPr/>
          </p:nvSpPr>
          <p:spPr bwMode="auto">
            <a:xfrm>
              <a:off x="827584" y="4197573"/>
              <a:ext cx="1763242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dirty="0">
                  <a:solidFill>
                    <a:srgbClr val="FF0000"/>
                  </a:solidFill>
                  <a:latin typeface="Calibri"/>
                  <a:ea typeface="ＭＳ Ｐゴシック" pitchFamily="34" charset="-128"/>
                </a:rPr>
                <a:t>Fixed &amp; </a:t>
              </a:r>
              <a:br>
                <a:rPr lang="en-US" sz="1600" b="1" dirty="0">
                  <a:solidFill>
                    <a:srgbClr val="FF0000"/>
                  </a:solidFill>
                  <a:latin typeface="Calibri"/>
                  <a:ea typeface="ＭＳ Ｐゴシック" pitchFamily="34" charset="-128"/>
                </a:rPr>
              </a:br>
              <a:r>
                <a:rPr lang="en-US" sz="1600" b="1" dirty="0">
                  <a:solidFill>
                    <a:srgbClr val="FF0000"/>
                  </a:solidFill>
                  <a:latin typeface="Calibri"/>
                  <a:ea typeface="ＭＳ Ｐゴシック" pitchFamily="34" charset="-128"/>
                </a:rPr>
                <a:t>Mobile</a:t>
              </a:r>
              <a:r>
                <a:rPr lang="en-US" sz="1600" b="1" dirty="0">
                  <a:solidFill>
                    <a:prstClr val="black"/>
                  </a:solidFill>
                  <a:latin typeface="Calibri"/>
                  <a:ea typeface="ＭＳ Ｐゴシック" pitchFamily="34" charset="-128"/>
                </a:rPr>
                <a:t> </a:t>
              </a:r>
            </a:p>
          </p:txBody>
        </p:sp>
        <p:grpSp>
          <p:nvGrpSpPr>
            <p:cNvPr id="397" name="Group 396"/>
            <p:cNvGrpSpPr/>
            <p:nvPr/>
          </p:nvGrpSpPr>
          <p:grpSpPr>
            <a:xfrm>
              <a:off x="35496" y="2469381"/>
              <a:ext cx="2184772" cy="2230187"/>
              <a:chOff x="35496" y="2469381"/>
              <a:chExt cx="2184772" cy="2230187"/>
            </a:xfrm>
          </p:grpSpPr>
          <p:sp>
            <p:nvSpPr>
              <p:cNvPr id="398" name="Rounded Rectangle 59"/>
              <p:cNvSpPr>
                <a:spLocks noChangeArrowheads="1"/>
              </p:cNvSpPr>
              <p:nvPr/>
            </p:nvSpPr>
            <p:spPr bwMode="auto">
              <a:xfrm>
                <a:off x="683568" y="2469381"/>
                <a:ext cx="1536700" cy="533400"/>
              </a:xfrm>
              <a:prstGeom prst="roundRect">
                <a:avLst>
                  <a:gd name="adj" fmla="val 16667"/>
                </a:avLst>
              </a:prstGeom>
              <a:solidFill>
                <a:srgbClr val="FF0000"/>
              </a:solidFill>
              <a:ln w="25400">
                <a:noFill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dirty="0">
                    <a:solidFill>
                      <a:srgbClr val="FFFFFF"/>
                    </a:solidFill>
                    <a:latin typeface="Calibri" pitchFamily="34" charset="0"/>
                    <a:ea typeface="ＭＳ Ｐゴシック" pitchFamily="34" charset="-128"/>
                  </a:rPr>
                  <a:t>Enforcement</a:t>
                </a:r>
              </a:p>
            </p:txBody>
          </p:sp>
          <p:sp>
            <p:nvSpPr>
              <p:cNvPr id="399" name="Rectangle 398"/>
              <p:cNvSpPr/>
              <p:nvPr/>
            </p:nvSpPr>
            <p:spPr>
              <a:xfrm>
                <a:off x="792088" y="3045445"/>
                <a:ext cx="1288835" cy="1152128"/>
              </a:xfrm>
              <a:prstGeom prst="rect">
                <a:avLst/>
              </a:prstGeom>
              <a:solidFill>
                <a:sysClr val="windowText" lastClr="000000"/>
              </a:solidFill>
              <a:ln w="9525" cap="flat" cmpd="sng" algn="ctr">
                <a:noFill/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800" kern="0" dirty="0">
                  <a:solidFill>
                    <a:prstClr val="white"/>
                  </a:solidFill>
                  <a:latin typeface="Calibri"/>
                  <a:ea typeface="MS PGothic" pitchFamily="34" charset="-128"/>
                </a:endParaRPr>
              </a:p>
            </p:txBody>
          </p:sp>
          <p:cxnSp>
            <p:nvCxnSpPr>
              <p:cNvPr id="400" name="Straight Connector 399"/>
              <p:cNvCxnSpPr/>
              <p:nvPr/>
            </p:nvCxnSpPr>
            <p:spPr>
              <a:xfrm>
                <a:off x="1008112" y="3045445"/>
                <a:ext cx="11776" cy="1109550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" lastClr="FFFFFF"/>
                </a:solidFill>
                <a:prstDash val="dash"/>
              </a:ln>
              <a:effectLst/>
            </p:spPr>
          </p:cxnSp>
          <p:cxnSp>
            <p:nvCxnSpPr>
              <p:cNvPr id="401" name="Straight Connector 400"/>
              <p:cNvCxnSpPr/>
              <p:nvPr/>
            </p:nvCxnSpPr>
            <p:spPr>
              <a:xfrm>
                <a:off x="1296144" y="3045445"/>
                <a:ext cx="18543" cy="1109550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" lastClr="FFFFFF"/>
                </a:solidFill>
                <a:prstDash val="dash"/>
              </a:ln>
              <a:effectLst/>
            </p:spPr>
          </p:cxnSp>
          <p:cxnSp>
            <p:nvCxnSpPr>
              <p:cNvPr id="402" name="Straight Connector 401"/>
              <p:cNvCxnSpPr/>
              <p:nvPr/>
            </p:nvCxnSpPr>
            <p:spPr>
              <a:xfrm>
                <a:off x="1609487" y="3045445"/>
                <a:ext cx="0" cy="1123325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" lastClr="FFFFFF"/>
                </a:solidFill>
                <a:prstDash val="dash"/>
              </a:ln>
              <a:effectLst/>
            </p:spPr>
          </p:cxnSp>
          <p:cxnSp>
            <p:nvCxnSpPr>
              <p:cNvPr id="403" name="Straight Connector 402"/>
              <p:cNvCxnSpPr/>
              <p:nvPr/>
            </p:nvCxnSpPr>
            <p:spPr>
              <a:xfrm>
                <a:off x="1904287" y="3045445"/>
                <a:ext cx="0" cy="1109550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" lastClr="FFFFFF"/>
                </a:solidFill>
                <a:prstDash val="dash"/>
              </a:ln>
              <a:effectLst/>
            </p:spPr>
          </p:cxnSp>
          <p:grpSp>
            <p:nvGrpSpPr>
              <p:cNvPr id="404" name="Group 39"/>
              <p:cNvGrpSpPr/>
              <p:nvPr/>
            </p:nvGrpSpPr>
            <p:grpSpPr>
              <a:xfrm rot="10800000">
                <a:off x="1268397" y="3334733"/>
                <a:ext cx="435065" cy="375693"/>
                <a:chOff x="1155794" y="1916832"/>
                <a:chExt cx="936104" cy="1512168"/>
              </a:xfrm>
              <a:solidFill>
                <a:sysClr val="window" lastClr="FFFFFF">
                  <a:lumMod val="85000"/>
                  <a:alpha val="59000"/>
                </a:sysClr>
              </a:solidFill>
            </p:grpSpPr>
            <p:sp>
              <p:nvSpPr>
                <p:cNvPr id="426" name="Flowchart: Extract 425"/>
                <p:cNvSpPr/>
                <p:nvPr/>
              </p:nvSpPr>
              <p:spPr>
                <a:xfrm>
                  <a:off x="1155794" y="1916832"/>
                  <a:ext cx="936104" cy="1512168"/>
                </a:xfrm>
                <a:prstGeom prst="flowChartExtract">
                  <a:avLst/>
                </a:prstGeom>
                <a:grpFill/>
                <a:ln w="9525" cap="flat" cmpd="sng" algn="ctr">
                  <a:noFill/>
                  <a:prstDash val="solid"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800" kern="0" dirty="0">
                    <a:solidFill>
                      <a:prstClr val="white"/>
                    </a:solidFill>
                    <a:latin typeface="Calibri"/>
                    <a:ea typeface="MS PGothic" pitchFamily="34" charset="-128"/>
                  </a:endParaRPr>
                </a:p>
              </p:txBody>
            </p:sp>
            <p:sp>
              <p:nvSpPr>
                <p:cNvPr id="427" name="Flowchart: Extract 426"/>
                <p:cNvSpPr/>
                <p:nvPr/>
              </p:nvSpPr>
              <p:spPr>
                <a:xfrm>
                  <a:off x="1574820" y="1916838"/>
                  <a:ext cx="130300" cy="173734"/>
                </a:xfrm>
                <a:prstGeom prst="flowChartExtract">
                  <a:avLst/>
                </a:prstGeom>
                <a:solidFill>
                  <a:srgbClr val="FF0000"/>
                </a:solidFill>
                <a:ln w="9525" cap="flat" cmpd="sng" algn="ctr">
                  <a:noFill/>
                  <a:prstDash val="solid"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800" kern="0" dirty="0">
                    <a:solidFill>
                      <a:prstClr val="white"/>
                    </a:solidFill>
                    <a:latin typeface="Calibri"/>
                    <a:ea typeface="MS PGothic" pitchFamily="34" charset="-128"/>
                  </a:endParaRPr>
                </a:p>
              </p:txBody>
            </p:sp>
          </p:grpSp>
          <p:sp>
            <p:nvSpPr>
              <p:cNvPr id="405" name="Flowchart: Extract 404"/>
              <p:cNvSpPr/>
              <p:nvPr/>
            </p:nvSpPr>
            <p:spPr>
              <a:xfrm>
                <a:off x="1740313" y="3739227"/>
                <a:ext cx="60558" cy="43164"/>
              </a:xfrm>
              <a:prstGeom prst="flowChartExtract">
                <a:avLst/>
              </a:prstGeom>
              <a:solidFill>
                <a:sysClr val="window" lastClr="FFFFFF">
                  <a:lumMod val="85000"/>
                  <a:alpha val="59000"/>
                </a:sysClr>
              </a:solidFill>
              <a:ln w="9525" cap="flat" cmpd="sng" algn="ctr">
                <a:noFill/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800" kern="0" dirty="0">
                  <a:solidFill>
                    <a:prstClr val="white"/>
                  </a:solidFill>
                  <a:latin typeface="Calibri"/>
                  <a:ea typeface="MS PGothic" pitchFamily="34" charset="-128"/>
                </a:endParaRPr>
              </a:p>
            </p:txBody>
          </p:sp>
          <p:sp>
            <p:nvSpPr>
              <p:cNvPr id="406" name="Down Arrow 405"/>
              <p:cNvSpPr/>
              <p:nvPr/>
            </p:nvSpPr>
            <p:spPr>
              <a:xfrm rot="10800000">
                <a:off x="1099170" y="3064495"/>
                <a:ext cx="144016" cy="216024"/>
              </a:xfrm>
              <a:prstGeom prst="downArrow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800" kern="0">
                  <a:solidFill>
                    <a:prstClr val="white"/>
                  </a:solidFill>
                  <a:latin typeface="Calibri"/>
                  <a:ea typeface="MS PGothic" pitchFamily="34" charset="-128"/>
                </a:endParaRPr>
              </a:p>
            </p:txBody>
          </p:sp>
          <p:sp>
            <p:nvSpPr>
              <p:cNvPr id="407" name="Rectangle 406"/>
              <p:cNvSpPr/>
              <p:nvPr/>
            </p:nvSpPr>
            <p:spPr>
              <a:xfrm>
                <a:off x="792088" y="3045445"/>
                <a:ext cx="216024" cy="1152128"/>
              </a:xfrm>
              <a:prstGeom prst="rect">
                <a:avLst/>
              </a:prstGeom>
              <a:blipFill>
                <a:blip r:embed="rId11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800" kern="0">
                  <a:solidFill>
                    <a:prstClr val="white"/>
                  </a:solidFill>
                  <a:latin typeface="Calibri"/>
                  <a:ea typeface="MS PGothic" pitchFamily="34" charset="-128"/>
                </a:endParaRPr>
              </a:p>
            </p:txBody>
          </p:sp>
          <p:sp>
            <p:nvSpPr>
              <p:cNvPr id="408" name="Down Arrow 407"/>
              <p:cNvSpPr/>
              <p:nvPr/>
            </p:nvSpPr>
            <p:spPr>
              <a:xfrm rot="10800000">
                <a:off x="1396727" y="3054970"/>
                <a:ext cx="144016" cy="216024"/>
              </a:xfrm>
              <a:prstGeom prst="downArrow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800" kern="0">
                  <a:solidFill>
                    <a:prstClr val="white"/>
                  </a:solidFill>
                  <a:latin typeface="Calibri"/>
                  <a:ea typeface="MS PGothic" pitchFamily="34" charset="-128"/>
                </a:endParaRPr>
              </a:p>
            </p:txBody>
          </p:sp>
          <p:sp>
            <p:nvSpPr>
              <p:cNvPr id="409" name="Rectangle 408"/>
              <p:cNvSpPr/>
              <p:nvPr/>
            </p:nvSpPr>
            <p:spPr>
              <a:xfrm>
                <a:off x="1872208" y="3045445"/>
                <a:ext cx="216024" cy="1152128"/>
              </a:xfrm>
              <a:prstGeom prst="rect">
                <a:avLst/>
              </a:prstGeom>
              <a:blipFill>
                <a:blip r:embed="rId11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800" kern="0">
                  <a:solidFill>
                    <a:prstClr val="white"/>
                  </a:solidFill>
                  <a:latin typeface="Calibri"/>
                  <a:ea typeface="MS PGothic" pitchFamily="34" charset="-128"/>
                </a:endParaRPr>
              </a:p>
            </p:txBody>
          </p:sp>
          <p:sp>
            <p:nvSpPr>
              <p:cNvPr id="410" name="Down Arrow 409"/>
              <p:cNvSpPr/>
              <p:nvPr/>
            </p:nvSpPr>
            <p:spPr>
              <a:xfrm rot="10800000">
                <a:off x="1690092" y="3054970"/>
                <a:ext cx="144016" cy="216024"/>
              </a:xfrm>
              <a:prstGeom prst="downArrow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800" kern="0">
                  <a:solidFill>
                    <a:prstClr val="white"/>
                  </a:solidFill>
                  <a:latin typeface="Calibri"/>
                  <a:ea typeface="MS PGothic" pitchFamily="34" charset="-128"/>
                </a:endParaRPr>
              </a:p>
            </p:txBody>
          </p:sp>
          <p:grpSp>
            <p:nvGrpSpPr>
              <p:cNvPr id="411" name="Group 156"/>
              <p:cNvGrpSpPr/>
              <p:nvPr/>
            </p:nvGrpSpPr>
            <p:grpSpPr>
              <a:xfrm>
                <a:off x="801056" y="3641812"/>
                <a:ext cx="1042577" cy="192856"/>
                <a:chOff x="207530" y="3574269"/>
                <a:chExt cx="1042577" cy="192856"/>
              </a:xfrm>
            </p:grpSpPr>
            <p:sp>
              <p:nvSpPr>
                <p:cNvPr id="424" name="Rectangle 423"/>
                <p:cNvSpPr/>
                <p:nvPr/>
              </p:nvSpPr>
              <p:spPr>
                <a:xfrm>
                  <a:off x="207530" y="3574269"/>
                  <a:ext cx="147400" cy="192856"/>
                </a:xfrm>
                <a:prstGeom prst="rect">
                  <a:avLst/>
                </a:prstGeom>
                <a:solidFill>
                  <a:sysClr val="window" lastClr="FFFFFF">
                    <a:lumMod val="50000"/>
                  </a:sysClr>
                </a:solidFill>
                <a:ln w="9525" cap="flat" cmpd="sng" algn="ctr">
                  <a:noFill/>
                  <a:prstDash val="solid"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800" kern="0" dirty="0">
                    <a:solidFill>
                      <a:prstClr val="white"/>
                    </a:solidFill>
                    <a:latin typeface="Calibri"/>
                    <a:ea typeface="MS PGothic" pitchFamily="34" charset="-128"/>
                  </a:endParaRPr>
                </a:p>
              </p:txBody>
            </p:sp>
            <p:sp>
              <p:nvSpPr>
                <p:cNvPr id="425" name="Rectangle 424"/>
                <p:cNvSpPr/>
                <p:nvPr/>
              </p:nvSpPr>
              <p:spPr>
                <a:xfrm>
                  <a:off x="242127" y="3625974"/>
                  <a:ext cx="1007980" cy="72007"/>
                </a:xfrm>
                <a:prstGeom prst="rect">
                  <a:avLst/>
                </a:prstGeom>
                <a:solidFill>
                  <a:srgbClr val="EEECE1">
                    <a:lumMod val="60000"/>
                    <a:lumOff val="40000"/>
                  </a:srgbClr>
                </a:solidFill>
                <a:ln w="9525" cap="flat" cmpd="sng" algn="ctr">
                  <a:noFill/>
                  <a:prstDash val="solid"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800" kern="0" dirty="0">
                    <a:solidFill>
                      <a:prstClr val="white"/>
                    </a:solidFill>
                    <a:latin typeface="Calibri"/>
                    <a:ea typeface="MS PGothic" pitchFamily="34" charset="-128"/>
                  </a:endParaRPr>
                </a:p>
              </p:txBody>
            </p:sp>
          </p:grpSp>
          <p:grpSp>
            <p:nvGrpSpPr>
              <p:cNvPr id="412" name="Group 39"/>
              <p:cNvGrpSpPr/>
              <p:nvPr/>
            </p:nvGrpSpPr>
            <p:grpSpPr>
              <a:xfrm rot="10800000">
                <a:off x="973423" y="3333477"/>
                <a:ext cx="435064" cy="375694"/>
                <a:chOff x="1187624" y="1916832"/>
                <a:chExt cx="936104" cy="1512168"/>
              </a:xfrm>
              <a:solidFill>
                <a:sysClr val="window" lastClr="FFFFFF">
                  <a:lumMod val="85000"/>
                  <a:alpha val="59000"/>
                </a:sysClr>
              </a:solidFill>
            </p:grpSpPr>
            <p:sp>
              <p:nvSpPr>
                <p:cNvPr id="422" name="Flowchart: Extract 421"/>
                <p:cNvSpPr/>
                <p:nvPr/>
              </p:nvSpPr>
              <p:spPr>
                <a:xfrm>
                  <a:off x="1187624" y="1916832"/>
                  <a:ext cx="936104" cy="1512168"/>
                </a:xfrm>
                <a:prstGeom prst="flowChartExtract">
                  <a:avLst/>
                </a:prstGeom>
                <a:grpFill/>
                <a:ln w="9525" cap="flat" cmpd="sng" algn="ctr">
                  <a:noFill/>
                  <a:prstDash val="solid"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800" kern="0" dirty="0">
                    <a:solidFill>
                      <a:prstClr val="white"/>
                    </a:solidFill>
                    <a:latin typeface="Calibri"/>
                    <a:ea typeface="MS PGothic" pitchFamily="34" charset="-128"/>
                  </a:endParaRPr>
                </a:p>
              </p:txBody>
            </p:sp>
            <p:sp>
              <p:nvSpPr>
                <p:cNvPr id="423" name="Flowchart: Extract 422"/>
                <p:cNvSpPr/>
                <p:nvPr/>
              </p:nvSpPr>
              <p:spPr>
                <a:xfrm>
                  <a:off x="1574823" y="1916832"/>
                  <a:ext cx="130300" cy="173734"/>
                </a:xfrm>
                <a:prstGeom prst="flowChartExtract">
                  <a:avLst/>
                </a:prstGeom>
                <a:solidFill>
                  <a:srgbClr val="FF0000"/>
                </a:solidFill>
                <a:ln w="9525" cap="flat" cmpd="sng" algn="ctr">
                  <a:noFill/>
                  <a:prstDash val="solid"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800" kern="0" dirty="0">
                    <a:solidFill>
                      <a:prstClr val="white"/>
                    </a:solidFill>
                    <a:latin typeface="Calibri"/>
                    <a:ea typeface="MS PGothic" pitchFamily="34" charset="-128"/>
                  </a:endParaRPr>
                </a:p>
              </p:txBody>
            </p:sp>
          </p:grpSp>
          <p:grpSp>
            <p:nvGrpSpPr>
              <p:cNvPr id="413" name="Group 39"/>
              <p:cNvGrpSpPr/>
              <p:nvPr/>
            </p:nvGrpSpPr>
            <p:grpSpPr>
              <a:xfrm rot="10800000">
                <a:off x="1554052" y="3334730"/>
                <a:ext cx="435064" cy="375694"/>
                <a:chOff x="1175846" y="1916832"/>
                <a:chExt cx="936104" cy="1512168"/>
              </a:xfrm>
              <a:solidFill>
                <a:sysClr val="window" lastClr="FFFFFF">
                  <a:lumMod val="85000"/>
                  <a:alpha val="59000"/>
                </a:sysClr>
              </a:solidFill>
            </p:grpSpPr>
            <p:sp>
              <p:nvSpPr>
                <p:cNvPr id="420" name="Flowchart: Extract 419"/>
                <p:cNvSpPr/>
                <p:nvPr/>
              </p:nvSpPr>
              <p:spPr>
                <a:xfrm>
                  <a:off x="1175846" y="1916832"/>
                  <a:ext cx="936104" cy="1512168"/>
                </a:xfrm>
                <a:prstGeom prst="flowChartExtract">
                  <a:avLst/>
                </a:prstGeom>
                <a:grpFill/>
                <a:ln w="9525" cap="flat" cmpd="sng" algn="ctr">
                  <a:noFill/>
                  <a:prstDash val="solid"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800" kern="0" dirty="0">
                    <a:solidFill>
                      <a:prstClr val="white"/>
                    </a:solidFill>
                    <a:latin typeface="Calibri"/>
                    <a:ea typeface="MS PGothic" pitchFamily="34" charset="-128"/>
                  </a:endParaRPr>
                </a:p>
              </p:txBody>
            </p:sp>
            <p:sp>
              <p:nvSpPr>
                <p:cNvPr id="421" name="Flowchart: Extract 420"/>
                <p:cNvSpPr/>
                <p:nvPr/>
              </p:nvSpPr>
              <p:spPr>
                <a:xfrm>
                  <a:off x="1574823" y="1916832"/>
                  <a:ext cx="130300" cy="173734"/>
                </a:xfrm>
                <a:prstGeom prst="flowChartExtract">
                  <a:avLst/>
                </a:prstGeom>
                <a:solidFill>
                  <a:srgbClr val="FF0000"/>
                </a:solidFill>
                <a:ln w="9525" cap="flat" cmpd="sng" algn="ctr">
                  <a:noFill/>
                  <a:prstDash val="solid"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800" kern="0" dirty="0">
                    <a:solidFill>
                      <a:prstClr val="white"/>
                    </a:solidFill>
                    <a:latin typeface="Calibri"/>
                    <a:ea typeface="MS PGothic" pitchFamily="34" charset="-128"/>
                  </a:endParaRPr>
                </a:p>
              </p:txBody>
            </p:sp>
          </p:grpSp>
          <p:grpSp>
            <p:nvGrpSpPr>
              <p:cNvPr id="414" name="Group 165"/>
              <p:cNvGrpSpPr/>
              <p:nvPr/>
            </p:nvGrpSpPr>
            <p:grpSpPr>
              <a:xfrm>
                <a:off x="35496" y="3981549"/>
                <a:ext cx="1177529" cy="718019"/>
                <a:chOff x="31386" y="4131836"/>
                <a:chExt cx="1177529" cy="718019"/>
              </a:xfrm>
            </p:grpSpPr>
            <p:pic>
              <p:nvPicPr>
                <p:cNvPr id="418" name="Picture 417" descr="unnamed.png"/>
                <p:cNvPicPr>
                  <a:picLocks noChangeAspect="1"/>
                </p:cNvPicPr>
                <p:nvPr/>
              </p:nvPicPr>
              <p:blipFill>
                <a:blip r:embed="rId12" cstate="screen">
                  <a:biLevel thresh="5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 rot="21036183">
                  <a:off x="31386" y="4131836"/>
                  <a:ext cx="1177529" cy="718019"/>
                </a:xfrm>
                <a:prstGeom prst="rect">
                  <a:avLst/>
                </a:prstGeom>
              </p:spPr>
            </p:pic>
            <p:sp>
              <p:nvSpPr>
                <p:cNvPr id="419" name="Flowchart: Delay 418"/>
                <p:cNvSpPr/>
                <p:nvPr/>
              </p:nvSpPr>
              <p:spPr>
                <a:xfrm rot="16200000">
                  <a:off x="638993" y="4202989"/>
                  <a:ext cx="45719" cy="81535"/>
                </a:xfrm>
                <a:prstGeom prst="flowChartDelay">
                  <a:avLst/>
                </a:prstGeom>
                <a:solidFill>
                  <a:srgbClr val="FF00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800" kern="0">
                    <a:solidFill>
                      <a:prstClr val="white"/>
                    </a:solidFill>
                    <a:latin typeface="Calibri"/>
                    <a:ea typeface="MS PGothic" pitchFamily="34" charset="-128"/>
                  </a:endParaRPr>
                </a:p>
              </p:txBody>
            </p:sp>
          </p:grpSp>
          <p:sp>
            <p:nvSpPr>
              <p:cNvPr id="415" name="Down Arrow 414"/>
              <p:cNvSpPr/>
              <p:nvPr/>
            </p:nvSpPr>
            <p:spPr>
              <a:xfrm rot="10800000">
                <a:off x="1106380" y="3870573"/>
                <a:ext cx="144016" cy="216024"/>
              </a:xfrm>
              <a:prstGeom prst="downArrow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800" kern="0">
                  <a:solidFill>
                    <a:prstClr val="white"/>
                  </a:solidFill>
                  <a:latin typeface="Calibri"/>
                  <a:ea typeface="MS PGothic" pitchFamily="34" charset="-128"/>
                </a:endParaRPr>
              </a:p>
            </p:txBody>
          </p:sp>
          <p:sp>
            <p:nvSpPr>
              <p:cNvPr id="416" name="Down Arrow 415"/>
              <p:cNvSpPr/>
              <p:nvPr/>
            </p:nvSpPr>
            <p:spPr>
              <a:xfrm rot="10800000">
                <a:off x="1403937" y="3861048"/>
                <a:ext cx="144016" cy="216024"/>
              </a:xfrm>
              <a:prstGeom prst="downArrow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800" kern="0">
                  <a:solidFill>
                    <a:prstClr val="white"/>
                  </a:solidFill>
                  <a:latin typeface="Calibri"/>
                  <a:ea typeface="MS PGothic" pitchFamily="34" charset="-128"/>
                </a:endParaRPr>
              </a:p>
            </p:txBody>
          </p:sp>
          <p:sp>
            <p:nvSpPr>
              <p:cNvPr id="417" name="Down Arrow 416"/>
              <p:cNvSpPr/>
              <p:nvPr/>
            </p:nvSpPr>
            <p:spPr>
              <a:xfrm rot="10800000">
                <a:off x="1697302" y="3861048"/>
                <a:ext cx="144016" cy="216024"/>
              </a:xfrm>
              <a:prstGeom prst="downArrow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800" kern="0">
                  <a:solidFill>
                    <a:prstClr val="white"/>
                  </a:solidFill>
                  <a:latin typeface="Calibri"/>
                  <a:ea typeface="MS PGothic" pitchFamily="34" charset="-128"/>
                </a:endParaRPr>
              </a:p>
            </p:txBody>
          </p:sp>
        </p:grpSp>
      </p:grpSp>
      <p:grpSp>
        <p:nvGrpSpPr>
          <p:cNvPr id="428" name="Group 427"/>
          <p:cNvGrpSpPr/>
          <p:nvPr/>
        </p:nvGrpSpPr>
        <p:grpSpPr>
          <a:xfrm>
            <a:off x="3604002" y="5595228"/>
            <a:ext cx="1158961" cy="707423"/>
            <a:chOff x="2069161" y="5479093"/>
            <a:chExt cx="1194456" cy="757334"/>
          </a:xfrm>
        </p:grpSpPr>
        <p:sp>
          <p:nvSpPr>
            <p:cNvPr id="429" name="TextBox 61"/>
            <p:cNvSpPr txBox="1"/>
            <p:nvPr/>
          </p:nvSpPr>
          <p:spPr>
            <a:xfrm>
              <a:off x="2891791" y="5624763"/>
              <a:ext cx="263118" cy="280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100" b="1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30" name="Rounded Rectangle 429"/>
            <p:cNvSpPr/>
            <p:nvPr/>
          </p:nvSpPr>
          <p:spPr>
            <a:xfrm>
              <a:off x="2069161" y="5479093"/>
              <a:ext cx="1194456" cy="757334"/>
            </a:xfrm>
            <a:prstGeom prst="roundRect">
              <a:avLst>
                <a:gd name="adj" fmla="val 11993"/>
              </a:avLst>
            </a:prstGeom>
            <a:solidFill>
              <a:sysClr val="windowText" lastClr="000000">
                <a:lumMod val="75000"/>
                <a:lumOff val="25000"/>
              </a:sysClr>
            </a:solidFill>
            <a:ln>
              <a:noFill/>
            </a:ln>
            <a:effectLst>
              <a:glow rad="63500">
                <a:srgbClr val="EEECE1">
                  <a:lumMod val="60000"/>
                  <a:lumOff val="40000"/>
                  <a:alpha val="40000"/>
                </a:srgbClr>
              </a:glow>
              <a:outerShdw blurRad="190500" dist="228600" dir="2700000" sy="90000" rotWithShape="0">
                <a:srgbClr val="000000">
                  <a:alpha val="255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431" name="Group 430"/>
            <p:cNvGrpSpPr/>
            <p:nvPr/>
          </p:nvGrpSpPr>
          <p:grpSpPr>
            <a:xfrm>
              <a:off x="2141169" y="5551178"/>
              <a:ext cx="1059128" cy="617740"/>
              <a:chOff x="2445904" y="2418404"/>
              <a:chExt cx="3276093" cy="2504381"/>
            </a:xfrm>
          </p:grpSpPr>
          <p:sp>
            <p:nvSpPr>
              <p:cNvPr id="436" name="Rounded Rectangle 435"/>
              <p:cNvSpPr/>
              <p:nvPr/>
            </p:nvSpPr>
            <p:spPr>
              <a:xfrm>
                <a:off x="2445904" y="2418404"/>
                <a:ext cx="3243815" cy="2504381"/>
              </a:xfrm>
              <a:prstGeom prst="roundRect">
                <a:avLst>
                  <a:gd name="adj" fmla="val 6730"/>
                </a:avLst>
              </a:prstGeom>
              <a:solidFill>
                <a:sysClr val="windowText" lastClr="000000"/>
              </a:solidFill>
              <a:ln w="285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437" name="TextBox 81"/>
              <p:cNvSpPr txBox="1"/>
              <p:nvPr/>
            </p:nvSpPr>
            <p:spPr>
              <a:xfrm>
                <a:off x="4617158" y="2471002"/>
                <a:ext cx="1104839" cy="734685"/>
              </a:xfrm>
              <a:prstGeom prst="rect">
                <a:avLst/>
              </a:prstGeom>
              <a:solidFill>
                <a:sysClr val="windowText" lastClr="000000"/>
              </a:solidFill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500" b="1" dirty="0">
                    <a:solidFill>
                      <a:prstClr val="white"/>
                    </a:solidFill>
                    <a:latin typeface="Arial" pitchFamily="34" charset="0"/>
                    <a:cs typeface="Arial" pitchFamily="34" charset="0"/>
                  </a:rPr>
                  <a:t>08:32</a:t>
                </a:r>
              </a:p>
            </p:txBody>
          </p:sp>
        </p:grpSp>
        <p:pic>
          <p:nvPicPr>
            <p:cNvPr id="432" name="Picture 431"/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169266" y="5790245"/>
              <a:ext cx="967559" cy="367350"/>
            </a:xfrm>
            <a:prstGeom prst="rect">
              <a:avLst/>
            </a:prstGeom>
          </p:spPr>
        </p:pic>
        <p:sp>
          <p:nvSpPr>
            <p:cNvPr id="433" name="Rectangle 432"/>
            <p:cNvSpPr/>
            <p:nvPr/>
          </p:nvSpPr>
          <p:spPr>
            <a:xfrm>
              <a:off x="2174350" y="5725626"/>
              <a:ext cx="82389" cy="111712"/>
            </a:xfrm>
            <a:prstGeom prst="rect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34" name="Rectangle 433"/>
            <p:cNvSpPr/>
            <p:nvPr/>
          </p:nvSpPr>
          <p:spPr>
            <a:xfrm>
              <a:off x="2913179" y="6102839"/>
              <a:ext cx="47119" cy="48945"/>
            </a:xfrm>
            <a:prstGeom prst="rect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35" name="Rectangle 434"/>
            <p:cNvSpPr/>
            <p:nvPr/>
          </p:nvSpPr>
          <p:spPr>
            <a:xfrm>
              <a:off x="2149460" y="5631504"/>
              <a:ext cx="183714" cy="288935"/>
            </a:xfrm>
            <a:prstGeom prst="rect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438" name="Group 437"/>
          <p:cNvGrpSpPr>
            <a:grpSpLocks noChangeAspect="1"/>
          </p:cNvGrpSpPr>
          <p:nvPr/>
        </p:nvGrpSpPr>
        <p:grpSpPr>
          <a:xfrm>
            <a:off x="5879976" y="1227484"/>
            <a:ext cx="2542152" cy="1447957"/>
            <a:chOff x="4051643" y="860970"/>
            <a:chExt cx="2824613" cy="1608840"/>
          </a:xfrm>
        </p:grpSpPr>
        <p:grpSp>
          <p:nvGrpSpPr>
            <p:cNvPr id="439" name="Group 438"/>
            <p:cNvGrpSpPr/>
            <p:nvPr/>
          </p:nvGrpSpPr>
          <p:grpSpPr>
            <a:xfrm>
              <a:off x="4051643" y="1092465"/>
              <a:ext cx="1312445" cy="1377345"/>
              <a:chOff x="4712415" y="1526311"/>
              <a:chExt cx="1312445" cy="1377345"/>
            </a:xfrm>
          </p:grpSpPr>
          <p:grpSp>
            <p:nvGrpSpPr>
              <p:cNvPr id="443" name="Group 442"/>
              <p:cNvGrpSpPr/>
              <p:nvPr/>
            </p:nvGrpSpPr>
            <p:grpSpPr>
              <a:xfrm>
                <a:off x="4788024" y="1526311"/>
                <a:ext cx="1188363" cy="678553"/>
                <a:chOff x="4824880" y="1579253"/>
                <a:chExt cx="1188363" cy="678553"/>
              </a:xfrm>
            </p:grpSpPr>
            <p:pic>
              <p:nvPicPr>
                <p:cNvPr id="445" name="Picture 48" descr="flash"/>
                <p:cNvPicPr>
                  <a:picLocks noChangeAspect="1" noChangeArrowheads="1"/>
                </p:cNvPicPr>
                <p:nvPr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60051" y="1707937"/>
                  <a:ext cx="753192" cy="549869"/>
                </a:xfrm>
                <a:prstGeom prst="roundRect">
                  <a:avLst>
                    <a:gd name="adj" fmla="val 16667"/>
                  </a:avLst>
                </a:prstGeom>
                <a:ln>
                  <a:noFill/>
                </a:ln>
                <a:effectLst>
                  <a:outerShdw blurRad="152400" dist="12000" dir="900000" sy="98000" kx="110000" ky="200000" algn="tl" rotWithShape="0">
                    <a:srgbClr val="000000">
                      <a:alpha val="30000"/>
                    </a:srgbClr>
                  </a:outerShdw>
                </a:effectLst>
                <a:scene3d>
                  <a:camera prst="perspectiveRelaxed">
                    <a:rot lat="19800000" lon="1200000" rev="20820000"/>
                  </a:camera>
                  <a:lightRig rig="threePt" dir="t"/>
                </a:scene3d>
                <a:sp3d contourW="6350" prstMaterial="matte">
                  <a:bevelT w="101600" h="101600"/>
                  <a:contourClr>
                    <a:srgbClr val="969696"/>
                  </a:contourClr>
                </a:sp3d>
              </p:spPr>
            </p:pic>
            <p:pic>
              <p:nvPicPr>
                <p:cNvPr id="446" name="Picture 50"/>
                <p:cNvPicPr>
                  <a:picLocks noChangeAspect="1" noChangeArrowheads="1"/>
                </p:cNvPicPr>
                <p:nvPr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4824880" y="1579253"/>
                  <a:ext cx="752914" cy="511904"/>
                </a:xfrm>
                <a:prstGeom prst="roundRect">
                  <a:avLst>
                    <a:gd name="adj" fmla="val 16667"/>
                  </a:avLst>
                </a:prstGeom>
                <a:ln>
                  <a:noFill/>
                </a:ln>
                <a:effectLst>
                  <a:outerShdw blurRad="152400" dist="12000" dir="900000" sy="98000" kx="110000" ky="200000" algn="tl" rotWithShape="0">
                    <a:srgbClr val="000000">
                      <a:alpha val="30000"/>
                    </a:srgbClr>
                  </a:outerShdw>
                </a:effectLst>
                <a:scene3d>
                  <a:camera prst="perspectiveRelaxed">
                    <a:rot lat="19800000" lon="1200000" rev="20820000"/>
                  </a:camera>
                  <a:lightRig rig="threePt" dir="t"/>
                </a:scene3d>
                <a:sp3d contourW="6350" prstMaterial="matte">
                  <a:bevelT w="101600" h="101600"/>
                  <a:contourClr>
                    <a:srgbClr val="969696"/>
                  </a:contourClr>
                </a:sp3d>
              </p:spPr>
            </p:pic>
          </p:grpSp>
          <p:sp>
            <p:nvSpPr>
              <p:cNvPr id="444" name="TextBox 95"/>
              <p:cNvSpPr txBox="1">
                <a:spLocks noChangeArrowheads="1"/>
              </p:cNvSpPr>
              <p:nvPr/>
            </p:nvSpPr>
            <p:spPr bwMode="auto">
              <a:xfrm>
                <a:off x="4712415" y="2253906"/>
                <a:ext cx="1312445" cy="6497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600" b="1" dirty="0">
                    <a:solidFill>
                      <a:prstClr val="black"/>
                    </a:solidFill>
                    <a:latin typeface="Calibri"/>
                    <a:ea typeface="ＭＳ Ｐゴシック" pitchFamily="34" charset="-128"/>
                  </a:rPr>
                  <a:t>CEPAS Cards</a:t>
                </a:r>
              </a:p>
            </p:txBody>
          </p:sp>
        </p:grpSp>
        <p:grpSp>
          <p:nvGrpSpPr>
            <p:cNvPr id="440" name="Group 439"/>
            <p:cNvGrpSpPr/>
            <p:nvPr/>
          </p:nvGrpSpPr>
          <p:grpSpPr>
            <a:xfrm>
              <a:off x="5333656" y="860970"/>
              <a:ext cx="1542600" cy="1603695"/>
              <a:chOff x="9260657" y="1762306"/>
              <a:chExt cx="1542600" cy="1603695"/>
            </a:xfrm>
          </p:grpSpPr>
          <p:pic>
            <p:nvPicPr>
              <p:cNvPr id="441" name="Picture 440" descr="credit-cards-icon.png"/>
              <p:cNvPicPr>
                <a:picLocks noChangeAspect="1"/>
              </p:cNvPicPr>
              <p:nvPr/>
            </p:nvPicPr>
            <p:blipFill>
              <a:blip r:embed="rId16" cstate="print"/>
              <a:stretch>
                <a:fillRect/>
              </a:stretch>
            </p:blipFill>
            <p:spPr>
              <a:xfrm>
                <a:off x="9411131" y="1762306"/>
                <a:ext cx="1137533" cy="1015789"/>
              </a:xfrm>
              <a:prstGeom prst="rect">
                <a:avLst/>
              </a:prstGeom>
            </p:spPr>
          </p:pic>
          <p:sp>
            <p:nvSpPr>
              <p:cNvPr id="442" name="TextBox 95"/>
              <p:cNvSpPr txBox="1">
                <a:spLocks noChangeArrowheads="1"/>
              </p:cNvSpPr>
              <p:nvPr/>
            </p:nvSpPr>
            <p:spPr bwMode="auto">
              <a:xfrm>
                <a:off x="9260657" y="2716252"/>
                <a:ext cx="1542600" cy="6497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600" b="1" dirty="0">
                    <a:solidFill>
                      <a:prstClr val="black"/>
                    </a:solidFill>
                    <a:latin typeface="Calibri"/>
                    <a:ea typeface="ＭＳ Ｐゴシック" pitchFamily="34" charset="-128"/>
                  </a:rPr>
                  <a:t>Account-Based</a:t>
                </a:r>
              </a:p>
            </p:txBody>
          </p:sp>
        </p:grpSp>
      </p:grpSp>
      <p:sp>
        <p:nvSpPr>
          <p:cNvPr id="447" name="Right Triangle 446"/>
          <p:cNvSpPr/>
          <p:nvPr/>
        </p:nvSpPr>
        <p:spPr>
          <a:xfrm rot="16200000">
            <a:off x="6806732" y="4060370"/>
            <a:ext cx="330967" cy="341484"/>
          </a:xfrm>
          <a:prstGeom prst="rtTriangl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SG" sz="1800" kern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13748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Rectangle 447"/>
          <p:cNvSpPr/>
          <p:nvPr/>
        </p:nvSpPr>
        <p:spPr bwMode="auto">
          <a:xfrm>
            <a:off x="1487489" y="1137728"/>
            <a:ext cx="9180511" cy="5720272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SG" sz="2000"/>
          </a:p>
        </p:txBody>
      </p:sp>
      <p:sp>
        <p:nvSpPr>
          <p:cNvPr id="49" name="Rectangle 4"/>
          <p:cNvSpPr>
            <a:spLocks noChangeArrowheads="1"/>
          </p:cNvSpPr>
          <p:nvPr/>
        </p:nvSpPr>
        <p:spPr bwMode="auto">
          <a:xfrm>
            <a:off x="1641476" y="208646"/>
            <a:ext cx="89693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 anchor="ctr">
            <a:spAutoFit/>
          </a:bodyPr>
          <a:lstStyle/>
          <a:p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Possible Congestion </a:t>
            </a:r>
            <a:r>
              <a:rPr lang="en-US" sz="3600" b="1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Charging Schemes</a:t>
            </a:r>
          </a:p>
        </p:txBody>
      </p:sp>
      <p:sp>
        <p:nvSpPr>
          <p:cNvPr id="356" name="Rectangle 2"/>
          <p:cNvSpPr>
            <a:spLocks noChangeArrowheads="1"/>
          </p:cNvSpPr>
          <p:nvPr/>
        </p:nvSpPr>
        <p:spPr bwMode="auto">
          <a:xfrm>
            <a:off x="1560512" y="1073001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1765300" indent="-1765300" algn="ctr" eaLnBrk="1" fontAlgn="auto" hangingPunct="1">
              <a:spcBef>
                <a:spcPct val="20000"/>
              </a:spcBef>
              <a:spcAft>
                <a:spcPts val="0"/>
              </a:spcAft>
            </a:pPr>
            <a:endParaRPr lang="en-US" sz="2800">
              <a:solidFill>
                <a:prstClr val="black"/>
              </a:solidFill>
              <a:latin typeface="Rockwell" pitchFamily="18" charset="0"/>
              <a:ea typeface="ＭＳ Ｐゴシック" pitchFamily="34" charset="-128"/>
            </a:endParaRPr>
          </a:p>
        </p:txBody>
      </p:sp>
      <p:sp>
        <p:nvSpPr>
          <p:cNvPr id="449" name="Rectangle 15"/>
          <p:cNvSpPr>
            <a:spLocks noChangeArrowheads="1"/>
          </p:cNvSpPr>
          <p:nvPr/>
        </p:nvSpPr>
        <p:spPr bwMode="auto">
          <a:xfrm>
            <a:off x="1524000" y="1054100"/>
            <a:ext cx="9144000" cy="400110"/>
          </a:xfrm>
          <a:prstGeom prst="rect">
            <a:avLst/>
          </a:prstGeom>
          <a:noFill/>
          <a:ln w="19050">
            <a:solidFill>
              <a:srgbClr val="66FFFF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endParaRPr lang="en-SG" sz="2000"/>
          </a:p>
        </p:txBody>
      </p:sp>
      <p:grpSp>
        <p:nvGrpSpPr>
          <p:cNvPr id="2" name="Group 1"/>
          <p:cNvGrpSpPr/>
          <p:nvPr/>
        </p:nvGrpSpPr>
        <p:grpSpPr>
          <a:xfrm>
            <a:off x="1920875" y="1448707"/>
            <a:ext cx="8442324" cy="4495800"/>
            <a:chOff x="396875" y="1381472"/>
            <a:chExt cx="8442324" cy="4495800"/>
          </a:xfrm>
        </p:grpSpPr>
        <p:graphicFrame>
          <p:nvGraphicFramePr>
            <p:cNvPr id="103" name="Content Placeholder 4"/>
            <p:cNvGraphicFramePr>
              <a:graphicFrameLocks/>
            </p:cNvGraphicFramePr>
            <p:nvPr>
              <p:extLst/>
            </p:nvPr>
          </p:nvGraphicFramePr>
          <p:xfrm>
            <a:off x="396875" y="1381472"/>
            <a:ext cx="8442324" cy="4495800"/>
          </p:xfrm>
          <a:graphic>
            <a:graphicData uri="http://schemas.openxmlformats.org/drawingml/2006/table">
              <a:tbl>
                <a:tblPr firstRow="1" bandRow="1"/>
                <a:tblGrid>
                  <a:gridCol w="2814108"/>
                  <a:gridCol w="2814108"/>
                  <a:gridCol w="2814108"/>
                </a:tblGrid>
                <a:tr h="577305">
                  <a:tc>
                    <a:txBody>
                      <a:bodyPr/>
                      <a:lstStyle>
                        <a:lvl1pPr marL="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Arial"/>
                            <a:cs typeface="Arial"/>
                          </a:defRPr>
                        </a:lvl1pPr>
                        <a:lvl2pPr marL="4572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Arial"/>
                            <a:cs typeface="Arial"/>
                          </a:defRPr>
                        </a:lvl2pPr>
                        <a:lvl3pPr marL="9144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Arial"/>
                            <a:cs typeface="Arial"/>
                          </a:defRPr>
                        </a:lvl3pPr>
                        <a:lvl4pPr marL="13716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Arial"/>
                            <a:cs typeface="Arial"/>
                          </a:defRPr>
                        </a:lvl4pPr>
                        <a:lvl5pPr marL="18288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Arial"/>
                            <a:cs typeface="Arial"/>
                          </a:defRPr>
                        </a:lvl5pPr>
                        <a:lvl6pPr marL="22860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Arial"/>
                            <a:cs typeface="Arial"/>
                          </a:defRPr>
                        </a:lvl6pPr>
                        <a:lvl7pPr marL="27432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Arial"/>
                            <a:cs typeface="Arial"/>
                          </a:defRPr>
                        </a:lvl7pPr>
                        <a:lvl8pPr marL="32004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Arial"/>
                            <a:cs typeface="Arial"/>
                          </a:defRPr>
                        </a:lvl8pPr>
                        <a:lvl9pPr marL="36576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Arial"/>
                            <a:cs typeface="Arial"/>
                          </a:defRPr>
                        </a:lvl9pPr>
                      </a:lstStyle>
                      <a:p>
                        <a:pPr algn="ctr"/>
                        <a:r>
                          <a:rPr lang="en-GB" sz="2400" b="1" dirty="0" smtClean="0">
                            <a:solidFill>
                              <a:schemeClr val="tx1"/>
                            </a:solidFill>
                          </a:rPr>
                          <a:t>Point</a:t>
                        </a:r>
                        <a:endParaRPr lang="en-GB" sz="2400" b="1" dirty="0">
                          <a:solidFill>
                            <a:schemeClr val="tx1"/>
                          </a:solidFill>
                        </a:endParaRPr>
                      </a:p>
                    </a:txBody>
                    <a:tcPr anchor="ctr">
                      <a:lnL w="12700" cmpd="sng">
                        <a:solidFill>
                          <a:srgbClr val="FFFFFF"/>
                        </a:solidFill>
                      </a:lnL>
                      <a:lnR w="12700" cmpd="sng">
                        <a:solidFill>
                          <a:srgbClr val="FFFFFF"/>
                        </a:solidFill>
                      </a:lnR>
                      <a:lnT w="12700" cmpd="sng">
                        <a:solidFill>
                          <a:srgbClr val="FFFFFF"/>
                        </a:solidFill>
                      </a:lnT>
                      <a:lnB w="38100" cmpd="sng">
                        <a:solidFill>
                          <a:srgbClr val="FFFFFF"/>
                        </a:solidFill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FC000"/>
                      </a:solidFill>
                    </a:tcPr>
                  </a:tc>
                  <a:tc>
                    <a:txBody>
                      <a:bodyPr/>
                      <a:lstStyle>
                        <a:lvl1pPr marL="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Arial"/>
                            <a:cs typeface="Arial"/>
                          </a:defRPr>
                        </a:lvl1pPr>
                        <a:lvl2pPr marL="4572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Arial"/>
                            <a:cs typeface="Arial"/>
                          </a:defRPr>
                        </a:lvl2pPr>
                        <a:lvl3pPr marL="9144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Arial"/>
                            <a:cs typeface="Arial"/>
                          </a:defRPr>
                        </a:lvl3pPr>
                        <a:lvl4pPr marL="13716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Arial"/>
                            <a:cs typeface="Arial"/>
                          </a:defRPr>
                        </a:lvl4pPr>
                        <a:lvl5pPr marL="18288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Arial"/>
                            <a:cs typeface="Arial"/>
                          </a:defRPr>
                        </a:lvl5pPr>
                        <a:lvl6pPr marL="22860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Arial"/>
                            <a:cs typeface="Arial"/>
                          </a:defRPr>
                        </a:lvl6pPr>
                        <a:lvl7pPr marL="27432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Arial"/>
                            <a:cs typeface="Arial"/>
                          </a:defRPr>
                        </a:lvl7pPr>
                        <a:lvl8pPr marL="32004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Arial"/>
                            <a:cs typeface="Arial"/>
                          </a:defRPr>
                        </a:lvl8pPr>
                        <a:lvl9pPr marL="36576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Arial"/>
                            <a:cs typeface="Arial"/>
                          </a:defRPr>
                        </a:lvl9pPr>
                      </a:lstStyle>
                      <a:p>
                        <a:pPr algn="ctr"/>
                        <a:r>
                          <a:rPr lang="en-GB" sz="2400" b="1" dirty="0" smtClean="0">
                            <a:solidFill>
                              <a:schemeClr val="tx1"/>
                            </a:solidFill>
                          </a:rPr>
                          <a:t>Cordon</a:t>
                        </a:r>
                        <a:endParaRPr lang="en-GB" sz="2400" b="1" dirty="0">
                          <a:solidFill>
                            <a:schemeClr val="tx1"/>
                          </a:solidFill>
                        </a:endParaRPr>
                      </a:p>
                    </a:txBody>
                    <a:tcPr anchor="ctr">
                      <a:lnL w="12700" cmpd="sng">
                        <a:solidFill>
                          <a:srgbClr val="FFFFFF"/>
                        </a:solidFill>
                      </a:lnL>
                      <a:lnR w="12700" cmpd="sng">
                        <a:solidFill>
                          <a:srgbClr val="FFFFFF"/>
                        </a:solidFill>
                      </a:lnR>
                      <a:lnT w="12700" cmpd="sng">
                        <a:solidFill>
                          <a:srgbClr val="FFFFFF"/>
                        </a:solidFill>
                      </a:lnT>
                      <a:lnB w="38100" cmpd="sng">
                        <a:solidFill>
                          <a:srgbClr val="FFFFFF"/>
                        </a:solidFill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F66FF"/>
                      </a:solidFill>
                    </a:tcPr>
                  </a:tc>
                  <a:tc>
                    <a:txBody>
                      <a:bodyPr/>
                      <a:lstStyle>
                        <a:lvl1pPr marL="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Arial"/>
                            <a:cs typeface="Arial"/>
                          </a:defRPr>
                        </a:lvl1pPr>
                        <a:lvl2pPr marL="4572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Arial"/>
                            <a:cs typeface="Arial"/>
                          </a:defRPr>
                        </a:lvl2pPr>
                        <a:lvl3pPr marL="9144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Arial"/>
                            <a:cs typeface="Arial"/>
                          </a:defRPr>
                        </a:lvl3pPr>
                        <a:lvl4pPr marL="13716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Arial"/>
                            <a:cs typeface="Arial"/>
                          </a:defRPr>
                        </a:lvl4pPr>
                        <a:lvl5pPr marL="18288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Arial"/>
                            <a:cs typeface="Arial"/>
                          </a:defRPr>
                        </a:lvl5pPr>
                        <a:lvl6pPr marL="22860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Arial"/>
                            <a:cs typeface="Arial"/>
                          </a:defRPr>
                        </a:lvl6pPr>
                        <a:lvl7pPr marL="27432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Arial"/>
                            <a:cs typeface="Arial"/>
                          </a:defRPr>
                        </a:lvl7pPr>
                        <a:lvl8pPr marL="32004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Arial"/>
                            <a:cs typeface="Arial"/>
                          </a:defRPr>
                        </a:lvl8pPr>
                        <a:lvl9pPr marL="36576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Arial"/>
                            <a:cs typeface="Arial"/>
                          </a:defRPr>
                        </a:lvl9pPr>
                      </a:lstStyle>
                      <a:p>
                        <a:pPr algn="ctr"/>
                        <a:r>
                          <a:rPr lang="en-GB" sz="2400" b="1" dirty="0" smtClean="0">
                            <a:solidFill>
                              <a:schemeClr val="tx1"/>
                            </a:solidFill>
                          </a:rPr>
                          <a:t>Distance-based</a:t>
                        </a:r>
                        <a:endParaRPr lang="en-GB" sz="2400" b="1" dirty="0">
                          <a:solidFill>
                            <a:schemeClr val="tx1"/>
                          </a:solidFill>
                        </a:endParaRPr>
                      </a:p>
                    </a:txBody>
                    <a:tcPr anchor="ctr">
                      <a:lnL w="12700" cmpd="sng">
                        <a:solidFill>
                          <a:srgbClr val="FFFFFF"/>
                        </a:solidFill>
                      </a:lnL>
                      <a:lnR w="12700" cmpd="sng">
                        <a:solidFill>
                          <a:srgbClr val="FFFFFF"/>
                        </a:solidFill>
                      </a:lnR>
                      <a:lnT w="12700" cmpd="sng">
                        <a:solidFill>
                          <a:srgbClr val="FFFFFF"/>
                        </a:solidFill>
                      </a:lnT>
                      <a:lnB w="38100" cmpd="sng">
                        <a:solidFill>
                          <a:srgbClr val="FFFFFF"/>
                        </a:solidFill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00B0F0"/>
                      </a:solidFill>
                    </a:tcPr>
                  </a:tc>
                </a:tr>
                <a:tr h="3159751">
                  <a:tc>
                    <a:txBody>
                      <a:bodyPr/>
                      <a:lstStyle>
                        <a:lvl1pPr marL="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9pPr>
                      </a:lstStyle>
                      <a:p>
                        <a:endParaRPr lang="en-GB" dirty="0"/>
                      </a:p>
                    </a:txBody>
                    <a:tcPr>
                      <a:lnL w="12700" cmpd="sng">
                        <a:solidFill>
                          <a:srgbClr val="FFFFFF"/>
                        </a:solidFill>
                      </a:lnL>
                      <a:lnR w="12700" cmpd="sng">
                        <a:solidFill>
                          <a:srgbClr val="FFFFFF"/>
                        </a:solidFill>
                      </a:lnR>
                      <a:lnT w="38100" cmpd="sng">
                        <a:solidFill>
                          <a:srgbClr val="FFFFFF"/>
                        </a:solidFill>
                      </a:lnT>
                      <a:lnB w="12700" cmpd="sng">
                        <a:solidFill>
                          <a:srgbClr val="FFFFFF"/>
                        </a:solidFill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BBE0E3">
                          <a:tint val="40000"/>
                        </a:srgbClr>
                      </a:solidFill>
                    </a:tcPr>
                  </a:tc>
                  <a:tc>
                    <a:txBody>
                      <a:bodyPr/>
                      <a:lstStyle>
                        <a:lvl1pPr marL="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9pPr>
                      </a:lstStyle>
                      <a:p>
                        <a:endParaRPr lang="en-GB" dirty="0"/>
                      </a:p>
                    </a:txBody>
                    <a:tcPr>
                      <a:lnL w="12700" cmpd="sng">
                        <a:solidFill>
                          <a:srgbClr val="FFFFFF"/>
                        </a:solidFill>
                      </a:lnL>
                      <a:lnR w="12700" cmpd="sng">
                        <a:solidFill>
                          <a:srgbClr val="FFFFFF"/>
                        </a:solidFill>
                      </a:lnR>
                      <a:lnT w="38100" cmpd="sng">
                        <a:solidFill>
                          <a:srgbClr val="FFFFFF"/>
                        </a:solidFill>
                      </a:lnT>
                      <a:lnB w="12700" cmpd="sng">
                        <a:solidFill>
                          <a:srgbClr val="FFFFFF"/>
                        </a:solidFill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BBE0E3">
                          <a:tint val="40000"/>
                        </a:srgbClr>
                      </a:solidFill>
                    </a:tcPr>
                  </a:tc>
                  <a:tc>
                    <a:txBody>
                      <a:bodyPr/>
                      <a:lstStyle>
                        <a:lvl1pPr marL="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9pPr>
                      </a:lstStyle>
                      <a:p>
                        <a:endParaRPr lang="en-GB" dirty="0"/>
                      </a:p>
                    </a:txBody>
                    <a:tcPr>
                      <a:lnL w="12700" cmpd="sng">
                        <a:solidFill>
                          <a:srgbClr val="FFFFFF"/>
                        </a:solidFill>
                      </a:lnL>
                      <a:lnR w="12700" cmpd="sng">
                        <a:solidFill>
                          <a:srgbClr val="FFFFFF"/>
                        </a:solidFill>
                      </a:lnR>
                      <a:lnT w="38100" cmpd="sng">
                        <a:solidFill>
                          <a:srgbClr val="FFFFFF"/>
                        </a:solidFill>
                      </a:lnT>
                      <a:lnB w="12700" cmpd="sng">
                        <a:solidFill>
                          <a:srgbClr val="FFFFFF"/>
                        </a:solidFill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BBE0E3">
                          <a:tint val="40000"/>
                        </a:srgbClr>
                      </a:solidFill>
                    </a:tcPr>
                  </a:tc>
                </a:tr>
                <a:tr h="758744">
                  <a:tc>
                    <a:txBody>
                      <a:bodyPr/>
                      <a:lstStyle>
                        <a:lvl1pPr marL="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9pPr>
                      </a:lstStyle>
                      <a:p>
                        <a:pPr algn="ctr"/>
                        <a:r>
                          <a:rPr lang="en-GB" sz="2000" b="1" baseline="0" dirty="0" smtClean="0"/>
                          <a:t>Charging at </a:t>
                        </a:r>
                      </a:p>
                      <a:p>
                        <a:pPr algn="ctr"/>
                        <a:r>
                          <a:rPr lang="en-GB" sz="2000" b="1" baseline="0" dirty="0" smtClean="0"/>
                          <a:t>strategic points</a:t>
                        </a:r>
                        <a:endParaRPr lang="en-GB" sz="2000" b="1" dirty="0"/>
                      </a:p>
                    </a:txBody>
                    <a:tcPr>
                      <a:lnL w="12700" cmpd="sng">
                        <a:solidFill>
                          <a:srgbClr val="FFFFFF"/>
                        </a:solidFill>
                      </a:lnL>
                      <a:lnR w="12700" cmpd="sng">
                        <a:solidFill>
                          <a:srgbClr val="FFFFFF"/>
                        </a:solidFill>
                      </a:lnR>
                      <a:lnT w="12700" cmpd="sng">
                        <a:solidFill>
                          <a:srgbClr val="FFFFFF"/>
                        </a:solidFill>
                      </a:lnT>
                      <a:lnB w="12700" cmpd="sng">
                        <a:solidFill>
                          <a:srgbClr val="FFFFFF"/>
                        </a:solidFill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BBE0E3">
                          <a:tint val="20000"/>
                        </a:srgbClr>
                      </a:solidFill>
                    </a:tcPr>
                  </a:tc>
                  <a:tc>
                    <a:txBody>
                      <a:bodyPr/>
                      <a:lstStyle>
                        <a:lvl1pPr marL="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9pPr>
                      </a:lstStyle>
                      <a:p>
                        <a:pPr algn="ctr"/>
                        <a:r>
                          <a:rPr lang="en-GB" sz="2000" b="1" dirty="0" smtClean="0"/>
                          <a:t>Charging</a:t>
                        </a:r>
                        <a:r>
                          <a:rPr lang="en-GB" sz="2000" b="1" baseline="0" dirty="0" smtClean="0"/>
                          <a:t> e</a:t>
                        </a:r>
                        <a:r>
                          <a:rPr lang="en-GB" sz="2000" b="1" dirty="0" smtClean="0"/>
                          <a:t>ntering </a:t>
                        </a:r>
                      </a:p>
                      <a:p>
                        <a:pPr algn="ctr"/>
                        <a:r>
                          <a:rPr lang="en-GB" sz="2000" b="1" dirty="0" smtClean="0"/>
                          <a:t>economic</a:t>
                        </a:r>
                        <a:r>
                          <a:rPr lang="en-GB" sz="2000" b="1" baseline="0" dirty="0" smtClean="0"/>
                          <a:t> ce</a:t>
                        </a:r>
                        <a:r>
                          <a:rPr lang="en-GB" sz="2000" b="1" dirty="0" smtClean="0"/>
                          <a:t>ntres</a:t>
                        </a:r>
                        <a:endParaRPr lang="en-GB" sz="2000" b="1" dirty="0"/>
                      </a:p>
                    </a:txBody>
                    <a:tcPr>
                      <a:lnL w="12700" cmpd="sng">
                        <a:solidFill>
                          <a:srgbClr val="FFFFFF"/>
                        </a:solidFill>
                      </a:lnL>
                      <a:lnR w="12700" cmpd="sng">
                        <a:solidFill>
                          <a:srgbClr val="FFFFFF"/>
                        </a:solidFill>
                      </a:lnR>
                      <a:lnT w="12700" cmpd="sng">
                        <a:solidFill>
                          <a:srgbClr val="FFFFFF"/>
                        </a:solidFill>
                      </a:lnT>
                      <a:lnB w="12700" cmpd="sng">
                        <a:solidFill>
                          <a:srgbClr val="FFFFFF"/>
                        </a:solidFill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BBE0E3">
                          <a:tint val="20000"/>
                        </a:srgbClr>
                      </a:solidFill>
                    </a:tcPr>
                  </a:tc>
                  <a:tc>
                    <a:txBody>
                      <a:bodyPr/>
                      <a:lstStyle>
                        <a:lvl1pPr marL="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Arial"/>
                            <a:cs typeface="Arial"/>
                          </a:defRPr>
                        </a:lvl9pPr>
                      </a:lstStyle>
                      <a:p>
                        <a:pPr marL="0" marR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GB" sz="2000" b="1" baseline="0" dirty="0" smtClean="0"/>
                          <a:t>Charging along</a:t>
                        </a:r>
                      </a:p>
                      <a:p>
                        <a:pPr marL="0" marR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GB" sz="2000" b="1" baseline="0" dirty="0" smtClean="0"/>
                          <a:t> stretches of road</a:t>
                        </a:r>
                        <a:endParaRPr lang="en-GB" sz="2000" b="1" dirty="0" smtClean="0"/>
                      </a:p>
                    </a:txBody>
                    <a:tcPr>
                      <a:lnL w="12700" cmpd="sng">
                        <a:solidFill>
                          <a:srgbClr val="FFFFFF"/>
                        </a:solidFill>
                      </a:lnL>
                      <a:lnR w="12700" cmpd="sng">
                        <a:solidFill>
                          <a:srgbClr val="FFFFFF"/>
                        </a:solidFill>
                      </a:lnR>
                      <a:lnT w="12700" cmpd="sng">
                        <a:solidFill>
                          <a:srgbClr val="FFFFFF"/>
                        </a:solidFill>
                      </a:lnT>
                      <a:lnB w="12700" cmpd="sng">
                        <a:solidFill>
                          <a:srgbClr val="FFFFFF"/>
                        </a:solidFill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BBE0E3">
                          <a:tint val="20000"/>
                        </a:srgbClr>
                      </a:solidFill>
                    </a:tcPr>
                  </a:tc>
                </a:tr>
              </a:tbl>
            </a:graphicData>
          </a:graphic>
        </p:graphicFrame>
        <p:grpSp>
          <p:nvGrpSpPr>
            <p:cNvPr id="104" name="Group 5"/>
            <p:cNvGrpSpPr>
              <a:grpSpLocks/>
            </p:cNvGrpSpPr>
            <p:nvPr/>
          </p:nvGrpSpPr>
          <p:grpSpPr bwMode="auto">
            <a:xfrm>
              <a:off x="509650" y="2143472"/>
              <a:ext cx="2590800" cy="2819400"/>
              <a:chOff x="3676880" y="2204864"/>
              <a:chExt cx="3384376" cy="4678536"/>
            </a:xfrm>
          </p:grpSpPr>
          <p:pic>
            <p:nvPicPr>
              <p:cNvPr id="105" name="Picture 2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3676880" y="2204864"/>
                <a:ext cx="3384376" cy="46785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6" name="Rectangle 3"/>
              <p:cNvSpPr>
                <a:spLocks noChangeArrowheads="1"/>
              </p:cNvSpPr>
              <p:nvPr/>
            </p:nvSpPr>
            <p:spPr bwMode="auto">
              <a:xfrm rot="3130034">
                <a:off x="5678488" y="4105275"/>
                <a:ext cx="260350" cy="184150"/>
              </a:xfrm>
              <a:prstGeom prst="rect">
                <a:avLst/>
              </a:prstGeom>
              <a:solidFill>
                <a:srgbClr val="FF0000"/>
              </a:solidFill>
              <a:ln w="28575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800" kern="0" dirty="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107" name="Line 4"/>
              <p:cNvSpPr>
                <a:spLocks noChangeShapeType="1"/>
              </p:cNvSpPr>
              <p:nvPr/>
            </p:nvSpPr>
            <p:spPr bwMode="auto">
              <a:xfrm rot="2101555" flipH="1">
                <a:off x="5867400" y="4292600"/>
                <a:ext cx="76200" cy="228600"/>
              </a:xfrm>
              <a:prstGeom prst="line">
                <a:avLst/>
              </a:prstGeom>
              <a:noFill/>
              <a:ln w="19050" cap="sq">
                <a:solidFill>
                  <a:srgbClr val="FF0000"/>
                </a:solidFill>
                <a:round/>
                <a:headEnd/>
                <a:tailEnd type="arrow" w="med" len="med"/>
              </a:ln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800" kern="0" dirty="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108" name="Rectangle 5"/>
              <p:cNvSpPr>
                <a:spLocks noChangeArrowheads="1"/>
              </p:cNvSpPr>
              <p:nvPr/>
            </p:nvSpPr>
            <p:spPr bwMode="auto">
              <a:xfrm rot="8530034">
                <a:off x="5508625" y="4437063"/>
                <a:ext cx="284163" cy="157162"/>
              </a:xfrm>
              <a:prstGeom prst="rect">
                <a:avLst/>
              </a:prstGeom>
              <a:solidFill>
                <a:srgbClr val="FF0000"/>
              </a:solidFill>
              <a:ln w="28575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800" kern="0" dirty="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109" name="Line 6"/>
              <p:cNvSpPr>
                <a:spLocks noChangeShapeType="1"/>
              </p:cNvSpPr>
              <p:nvPr/>
            </p:nvSpPr>
            <p:spPr bwMode="auto">
              <a:xfrm rot="7501555" flipH="1">
                <a:off x="5448300" y="4508500"/>
                <a:ext cx="76200" cy="228600"/>
              </a:xfrm>
              <a:prstGeom prst="line">
                <a:avLst/>
              </a:prstGeom>
              <a:noFill/>
              <a:ln w="19050" cap="sq">
                <a:solidFill>
                  <a:srgbClr val="FF0000"/>
                </a:solidFill>
                <a:round/>
                <a:headEnd/>
                <a:tailEnd type="arrow" w="med" len="med"/>
              </a:ln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800" kern="0" dirty="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110" name="Rectangle 7"/>
              <p:cNvSpPr>
                <a:spLocks noChangeArrowheads="1"/>
              </p:cNvSpPr>
              <p:nvPr/>
            </p:nvSpPr>
            <p:spPr bwMode="auto">
              <a:xfrm rot="4504343">
                <a:off x="5254625" y="5572125"/>
                <a:ext cx="319088" cy="192088"/>
              </a:xfrm>
              <a:prstGeom prst="rect">
                <a:avLst/>
              </a:prstGeom>
              <a:solidFill>
                <a:srgbClr val="FF0000"/>
              </a:solidFill>
              <a:ln w="28575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800" kern="0" dirty="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111" name="Line 8"/>
              <p:cNvSpPr>
                <a:spLocks noChangeShapeType="1"/>
              </p:cNvSpPr>
              <p:nvPr/>
            </p:nvSpPr>
            <p:spPr bwMode="auto">
              <a:xfrm rot="3499761" flipH="1">
                <a:off x="5422900" y="5791200"/>
                <a:ext cx="76200" cy="228600"/>
              </a:xfrm>
              <a:prstGeom prst="line">
                <a:avLst/>
              </a:prstGeom>
              <a:noFill/>
              <a:ln w="19050" cap="sq">
                <a:solidFill>
                  <a:srgbClr val="FF0000"/>
                </a:solidFill>
                <a:round/>
                <a:headEnd/>
                <a:tailEnd type="arrow" w="med" len="med"/>
              </a:ln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800" kern="0" dirty="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112" name="Rectangle 9"/>
              <p:cNvSpPr>
                <a:spLocks noChangeArrowheads="1"/>
              </p:cNvSpPr>
              <p:nvPr/>
            </p:nvSpPr>
            <p:spPr bwMode="auto">
              <a:xfrm rot="623863">
                <a:off x="4859338" y="3357563"/>
                <a:ext cx="295275" cy="168275"/>
              </a:xfrm>
              <a:prstGeom prst="rect">
                <a:avLst/>
              </a:prstGeom>
              <a:solidFill>
                <a:srgbClr val="0000FF"/>
              </a:solidFill>
              <a:ln w="28575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800" kern="0" dirty="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113" name="Line 10"/>
              <p:cNvSpPr>
                <a:spLocks noChangeShapeType="1"/>
              </p:cNvSpPr>
              <p:nvPr/>
            </p:nvSpPr>
            <p:spPr bwMode="auto">
              <a:xfrm rot="21326314" flipH="1">
                <a:off x="5148263" y="3357563"/>
                <a:ext cx="76200" cy="228600"/>
              </a:xfrm>
              <a:prstGeom prst="line">
                <a:avLst/>
              </a:prstGeom>
              <a:noFill/>
              <a:ln w="19050" cap="sq">
                <a:solidFill>
                  <a:srgbClr val="0000FF"/>
                </a:solidFill>
                <a:round/>
                <a:headEnd/>
                <a:tailEnd type="arrow" w="med" len="med"/>
              </a:ln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800" kern="0" dirty="0">
                  <a:solidFill>
                    <a:srgbClr val="000000"/>
                  </a:solidFill>
                  <a:cs typeface="Arial" charset="0"/>
                </a:endParaRPr>
              </a:p>
            </p:txBody>
          </p:sp>
        </p:grpSp>
        <p:grpSp>
          <p:nvGrpSpPr>
            <p:cNvPr id="114" name="Group 15"/>
            <p:cNvGrpSpPr>
              <a:grpSpLocks/>
            </p:cNvGrpSpPr>
            <p:nvPr/>
          </p:nvGrpSpPr>
          <p:grpSpPr bwMode="auto">
            <a:xfrm>
              <a:off x="3352800" y="2143472"/>
              <a:ext cx="2590800" cy="2743200"/>
              <a:chOff x="481013" y="39688"/>
              <a:chExt cx="9069387" cy="6796087"/>
            </a:xfrm>
          </p:grpSpPr>
          <p:pic>
            <p:nvPicPr>
              <p:cNvPr id="115" name="Picture 8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481013" y="39688"/>
                <a:ext cx="9069387" cy="67960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6" name="Freeform 10"/>
              <p:cNvSpPr>
                <a:spLocks/>
              </p:cNvSpPr>
              <p:nvPr/>
            </p:nvSpPr>
            <p:spPr bwMode="auto">
              <a:xfrm>
                <a:off x="2916238" y="549275"/>
                <a:ext cx="5903912" cy="6048375"/>
              </a:xfrm>
              <a:custGeom>
                <a:avLst/>
                <a:gdLst>
                  <a:gd name="T0" fmla="*/ 2147483647 w 3719"/>
                  <a:gd name="T1" fmla="*/ 2147483647 h 3810"/>
                  <a:gd name="T2" fmla="*/ 2147483647 w 3719"/>
                  <a:gd name="T3" fmla="*/ 2147483647 h 3810"/>
                  <a:gd name="T4" fmla="*/ 2147483647 w 3719"/>
                  <a:gd name="T5" fmla="*/ 2147483647 h 3810"/>
                  <a:gd name="T6" fmla="*/ 2147483647 w 3719"/>
                  <a:gd name="T7" fmla="*/ 2147483647 h 3810"/>
                  <a:gd name="T8" fmla="*/ 2147483647 w 3719"/>
                  <a:gd name="T9" fmla="*/ 2147483647 h 3810"/>
                  <a:gd name="T10" fmla="*/ 2147483647 w 3719"/>
                  <a:gd name="T11" fmla="*/ 2147483647 h 3810"/>
                  <a:gd name="T12" fmla="*/ 2147483647 w 3719"/>
                  <a:gd name="T13" fmla="*/ 2147483647 h 3810"/>
                  <a:gd name="T14" fmla="*/ 2147483647 w 3719"/>
                  <a:gd name="T15" fmla="*/ 2147483647 h 3810"/>
                  <a:gd name="T16" fmla="*/ 2147483647 w 3719"/>
                  <a:gd name="T17" fmla="*/ 2147483647 h 3810"/>
                  <a:gd name="T18" fmla="*/ 2147483647 w 3719"/>
                  <a:gd name="T19" fmla="*/ 2147483647 h 3810"/>
                  <a:gd name="T20" fmla="*/ 2147483647 w 3719"/>
                  <a:gd name="T21" fmla="*/ 2147483647 h 3810"/>
                  <a:gd name="T22" fmla="*/ 2147483647 w 3719"/>
                  <a:gd name="T23" fmla="*/ 2147483647 h 3810"/>
                  <a:gd name="T24" fmla="*/ 2147483647 w 3719"/>
                  <a:gd name="T25" fmla="*/ 2147483647 h 3810"/>
                  <a:gd name="T26" fmla="*/ 2147483647 w 3719"/>
                  <a:gd name="T27" fmla="*/ 2147483647 h 3810"/>
                  <a:gd name="T28" fmla="*/ 2147483647 w 3719"/>
                  <a:gd name="T29" fmla="*/ 2147483647 h 3810"/>
                  <a:gd name="T30" fmla="*/ 2147483647 w 3719"/>
                  <a:gd name="T31" fmla="*/ 2147483647 h 3810"/>
                  <a:gd name="T32" fmla="*/ 2147483647 w 3719"/>
                  <a:gd name="T33" fmla="*/ 2147483647 h 3810"/>
                  <a:gd name="T34" fmla="*/ 2147483647 w 3719"/>
                  <a:gd name="T35" fmla="*/ 2147483647 h 3810"/>
                  <a:gd name="T36" fmla="*/ 2147483647 w 3719"/>
                  <a:gd name="T37" fmla="*/ 2147483647 h 3810"/>
                  <a:gd name="T38" fmla="*/ 2147483647 w 3719"/>
                  <a:gd name="T39" fmla="*/ 2147483647 h 3810"/>
                  <a:gd name="T40" fmla="*/ 2147483647 w 3719"/>
                  <a:gd name="T41" fmla="*/ 2147483647 h 3810"/>
                  <a:gd name="T42" fmla="*/ 2147483647 w 3719"/>
                  <a:gd name="T43" fmla="*/ 2147483647 h 3810"/>
                  <a:gd name="T44" fmla="*/ 2147483647 w 3719"/>
                  <a:gd name="T45" fmla="*/ 2147483647 h 3810"/>
                  <a:gd name="T46" fmla="*/ 2147483647 w 3719"/>
                  <a:gd name="T47" fmla="*/ 2147483647 h 3810"/>
                  <a:gd name="T48" fmla="*/ 2147483647 w 3719"/>
                  <a:gd name="T49" fmla="*/ 2147483647 h 3810"/>
                  <a:gd name="T50" fmla="*/ 2147483647 w 3719"/>
                  <a:gd name="T51" fmla="*/ 2147483647 h 3810"/>
                  <a:gd name="T52" fmla="*/ 2147483647 w 3719"/>
                  <a:gd name="T53" fmla="*/ 2147483647 h 3810"/>
                  <a:gd name="T54" fmla="*/ 2147483647 w 3719"/>
                  <a:gd name="T55" fmla="*/ 2147483647 h 3810"/>
                  <a:gd name="T56" fmla="*/ 2147483647 w 3719"/>
                  <a:gd name="T57" fmla="*/ 2147483647 h 3810"/>
                  <a:gd name="T58" fmla="*/ 2147483647 w 3719"/>
                  <a:gd name="T59" fmla="*/ 2147483647 h 3810"/>
                  <a:gd name="T60" fmla="*/ 2147483647 w 3719"/>
                  <a:gd name="T61" fmla="*/ 2147483647 h 3810"/>
                  <a:gd name="T62" fmla="*/ 2147483647 w 3719"/>
                  <a:gd name="T63" fmla="*/ 2147483647 h 3810"/>
                  <a:gd name="T64" fmla="*/ 2147483647 w 3719"/>
                  <a:gd name="T65" fmla="*/ 2147483647 h 381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3719"/>
                  <a:gd name="T100" fmla="*/ 0 h 3810"/>
                  <a:gd name="T101" fmla="*/ 3719 w 3719"/>
                  <a:gd name="T102" fmla="*/ 3810 h 381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3719" h="3810">
                    <a:moveTo>
                      <a:pt x="1116" y="3497"/>
                    </a:moveTo>
                    <a:cubicBezTo>
                      <a:pt x="1062" y="3612"/>
                      <a:pt x="1071" y="3464"/>
                      <a:pt x="1052" y="3485"/>
                    </a:cubicBezTo>
                    <a:cubicBezTo>
                      <a:pt x="1033" y="3505"/>
                      <a:pt x="992" y="3589"/>
                      <a:pt x="1001" y="3618"/>
                    </a:cubicBezTo>
                    <a:cubicBezTo>
                      <a:pt x="1010" y="3646"/>
                      <a:pt x="1119" y="3628"/>
                      <a:pt x="1109" y="3658"/>
                    </a:cubicBezTo>
                    <a:cubicBezTo>
                      <a:pt x="1099" y="3687"/>
                      <a:pt x="1046" y="3772"/>
                      <a:pt x="941" y="3791"/>
                    </a:cubicBezTo>
                    <a:cubicBezTo>
                      <a:pt x="836" y="3810"/>
                      <a:pt x="587" y="3773"/>
                      <a:pt x="481" y="3770"/>
                    </a:cubicBezTo>
                    <a:cubicBezTo>
                      <a:pt x="375" y="3768"/>
                      <a:pt x="352" y="3792"/>
                      <a:pt x="305" y="3775"/>
                    </a:cubicBezTo>
                    <a:cubicBezTo>
                      <a:pt x="258" y="3756"/>
                      <a:pt x="220" y="3737"/>
                      <a:pt x="197" y="3662"/>
                    </a:cubicBezTo>
                    <a:cubicBezTo>
                      <a:pt x="197" y="3662"/>
                      <a:pt x="197" y="3662"/>
                      <a:pt x="197" y="3662"/>
                    </a:cubicBezTo>
                    <a:cubicBezTo>
                      <a:pt x="174" y="3602"/>
                      <a:pt x="159" y="3467"/>
                      <a:pt x="169" y="3413"/>
                    </a:cubicBezTo>
                    <a:cubicBezTo>
                      <a:pt x="179" y="3358"/>
                      <a:pt x="255" y="3365"/>
                      <a:pt x="257" y="3328"/>
                    </a:cubicBezTo>
                    <a:cubicBezTo>
                      <a:pt x="258" y="3292"/>
                      <a:pt x="206" y="3211"/>
                      <a:pt x="181" y="3192"/>
                    </a:cubicBezTo>
                    <a:cubicBezTo>
                      <a:pt x="156" y="3173"/>
                      <a:pt x="139" y="3243"/>
                      <a:pt x="109" y="3216"/>
                    </a:cubicBezTo>
                    <a:cubicBezTo>
                      <a:pt x="79" y="3189"/>
                      <a:pt x="0" y="3093"/>
                      <a:pt x="1" y="3031"/>
                    </a:cubicBezTo>
                    <a:cubicBezTo>
                      <a:pt x="1" y="2970"/>
                      <a:pt x="88" y="2889"/>
                      <a:pt x="112" y="2849"/>
                    </a:cubicBezTo>
                    <a:cubicBezTo>
                      <a:pt x="139" y="2810"/>
                      <a:pt x="155" y="2820"/>
                      <a:pt x="158" y="2798"/>
                    </a:cubicBezTo>
                    <a:cubicBezTo>
                      <a:pt x="159" y="2775"/>
                      <a:pt x="118" y="2748"/>
                      <a:pt x="125" y="2718"/>
                    </a:cubicBezTo>
                    <a:cubicBezTo>
                      <a:pt x="131" y="2685"/>
                      <a:pt x="187" y="2656"/>
                      <a:pt x="201" y="2612"/>
                    </a:cubicBezTo>
                    <a:cubicBezTo>
                      <a:pt x="214" y="2568"/>
                      <a:pt x="207" y="2507"/>
                      <a:pt x="209" y="2451"/>
                    </a:cubicBezTo>
                    <a:cubicBezTo>
                      <a:pt x="210" y="2397"/>
                      <a:pt x="191" y="2324"/>
                      <a:pt x="209" y="2283"/>
                    </a:cubicBezTo>
                    <a:cubicBezTo>
                      <a:pt x="226" y="2243"/>
                      <a:pt x="314" y="2245"/>
                      <a:pt x="317" y="2211"/>
                    </a:cubicBezTo>
                    <a:cubicBezTo>
                      <a:pt x="320" y="2176"/>
                      <a:pt x="226" y="2141"/>
                      <a:pt x="225" y="2078"/>
                    </a:cubicBezTo>
                    <a:cubicBezTo>
                      <a:pt x="223" y="2015"/>
                      <a:pt x="271" y="1918"/>
                      <a:pt x="312" y="1829"/>
                    </a:cubicBezTo>
                    <a:cubicBezTo>
                      <a:pt x="355" y="1740"/>
                      <a:pt x="444" y="1605"/>
                      <a:pt x="473" y="1539"/>
                    </a:cubicBezTo>
                    <a:cubicBezTo>
                      <a:pt x="502" y="1473"/>
                      <a:pt x="487" y="1477"/>
                      <a:pt x="489" y="1431"/>
                    </a:cubicBezTo>
                    <a:cubicBezTo>
                      <a:pt x="490" y="1384"/>
                      <a:pt x="474" y="1311"/>
                      <a:pt x="484" y="1258"/>
                    </a:cubicBezTo>
                    <a:cubicBezTo>
                      <a:pt x="496" y="1205"/>
                      <a:pt x="487" y="1154"/>
                      <a:pt x="557" y="1113"/>
                    </a:cubicBezTo>
                    <a:cubicBezTo>
                      <a:pt x="627" y="1073"/>
                      <a:pt x="862" y="1057"/>
                      <a:pt x="905" y="1016"/>
                    </a:cubicBezTo>
                    <a:cubicBezTo>
                      <a:pt x="947" y="977"/>
                      <a:pt x="849" y="920"/>
                      <a:pt x="808" y="871"/>
                    </a:cubicBezTo>
                    <a:cubicBezTo>
                      <a:pt x="769" y="823"/>
                      <a:pt x="706" y="766"/>
                      <a:pt x="665" y="728"/>
                    </a:cubicBezTo>
                    <a:cubicBezTo>
                      <a:pt x="623" y="690"/>
                      <a:pt x="560" y="663"/>
                      <a:pt x="557" y="643"/>
                    </a:cubicBezTo>
                    <a:cubicBezTo>
                      <a:pt x="553" y="622"/>
                      <a:pt x="623" y="631"/>
                      <a:pt x="641" y="606"/>
                    </a:cubicBezTo>
                    <a:cubicBezTo>
                      <a:pt x="658" y="583"/>
                      <a:pt x="665" y="539"/>
                      <a:pt x="665" y="498"/>
                    </a:cubicBezTo>
                    <a:cubicBezTo>
                      <a:pt x="664" y="458"/>
                      <a:pt x="627" y="407"/>
                      <a:pt x="633" y="366"/>
                    </a:cubicBezTo>
                    <a:cubicBezTo>
                      <a:pt x="638" y="324"/>
                      <a:pt x="676" y="291"/>
                      <a:pt x="693" y="249"/>
                    </a:cubicBezTo>
                    <a:cubicBezTo>
                      <a:pt x="709" y="205"/>
                      <a:pt x="706" y="113"/>
                      <a:pt x="737" y="108"/>
                    </a:cubicBezTo>
                    <a:cubicBezTo>
                      <a:pt x="767" y="102"/>
                      <a:pt x="826" y="186"/>
                      <a:pt x="877" y="221"/>
                    </a:cubicBezTo>
                    <a:cubicBezTo>
                      <a:pt x="928" y="255"/>
                      <a:pt x="1005" y="302"/>
                      <a:pt x="1040" y="313"/>
                    </a:cubicBezTo>
                    <a:cubicBezTo>
                      <a:pt x="1077" y="324"/>
                      <a:pt x="1071" y="284"/>
                      <a:pt x="1093" y="288"/>
                    </a:cubicBezTo>
                    <a:cubicBezTo>
                      <a:pt x="1115" y="294"/>
                      <a:pt x="1148" y="343"/>
                      <a:pt x="1173" y="346"/>
                    </a:cubicBezTo>
                    <a:cubicBezTo>
                      <a:pt x="1198" y="348"/>
                      <a:pt x="1176" y="278"/>
                      <a:pt x="1245" y="305"/>
                    </a:cubicBezTo>
                    <a:cubicBezTo>
                      <a:pt x="1313" y="332"/>
                      <a:pt x="1510" y="450"/>
                      <a:pt x="1584" y="507"/>
                    </a:cubicBezTo>
                    <a:cubicBezTo>
                      <a:pt x="1659" y="562"/>
                      <a:pt x="1657" y="596"/>
                      <a:pt x="1692" y="643"/>
                    </a:cubicBezTo>
                    <a:cubicBezTo>
                      <a:pt x="1727" y="690"/>
                      <a:pt x="1746" y="735"/>
                      <a:pt x="1792" y="788"/>
                    </a:cubicBezTo>
                    <a:cubicBezTo>
                      <a:pt x="1838" y="840"/>
                      <a:pt x="1926" y="917"/>
                      <a:pt x="1968" y="961"/>
                    </a:cubicBezTo>
                    <a:cubicBezTo>
                      <a:pt x="2012" y="1003"/>
                      <a:pt x="2028" y="1026"/>
                      <a:pt x="2053" y="1048"/>
                    </a:cubicBezTo>
                    <a:cubicBezTo>
                      <a:pt x="2076" y="1070"/>
                      <a:pt x="2082" y="1103"/>
                      <a:pt x="2113" y="1092"/>
                    </a:cubicBezTo>
                    <a:cubicBezTo>
                      <a:pt x="2143" y="1084"/>
                      <a:pt x="2015" y="1148"/>
                      <a:pt x="2237" y="993"/>
                    </a:cubicBezTo>
                    <a:cubicBezTo>
                      <a:pt x="2457" y="838"/>
                      <a:pt x="3200" y="312"/>
                      <a:pt x="3436" y="157"/>
                    </a:cubicBezTo>
                    <a:cubicBezTo>
                      <a:pt x="3672" y="0"/>
                      <a:pt x="3607" y="69"/>
                      <a:pt x="3652" y="56"/>
                    </a:cubicBezTo>
                    <a:cubicBezTo>
                      <a:pt x="3697" y="42"/>
                      <a:pt x="3719" y="61"/>
                      <a:pt x="3707" y="81"/>
                    </a:cubicBezTo>
                    <a:cubicBezTo>
                      <a:pt x="3697" y="100"/>
                      <a:pt x="3688" y="105"/>
                      <a:pt x="3588" y="173"/>
                    </a:cubicBezTo>
                    <a:cubicBezTo>
                      <a:pt x="3487" y="239"/>
                      <a:pt x="3194" y="394"/>
                      <a:pt x="3100" y="477"/>
                    </a:cubicBezTo>
                    <a:cubicBezTo>
                      <a:pt x="3007" y="562"/>
                      <a:pt x="3095" y="589"/>
                      <a:pt x="3027" y="679"/>
                    </a:cubicBezTo>
                    <a:cubicBezTo>
                      <a:pt x="2960" y="769"/>
                      <a:pt x="2755" y="918"/>
                      <a:pt x="2698" y="1022"/>
                    </a:cubicBezTo>
                    <a:cubicBezTo>
                      <a:pt x="2642" y="1127"/>
                      <a:pt x="2682" y="1157"/>
                      <a:pt x="2692" y="1306"/>
                    </a:cubicBezTo>
                    <a:cubicBezTo>
                      <a:pt x="2704" y="1455"/>
                      <a:pt x="2765" y="1798"/>
                      <a:pt x="2763" y="1921"/>
                    </a:cubicBezTo>
                    <a:cubicBezTo>
                      <a:pt x="2763" y="2044"/>
                      <a:pt x="2810" y="2019"/>
                      <a:pt x="2686" y="2041"/>
                    </a:cubicBezTo>
                    <a:cubicBezTo>
                      <a:pt x="2562" y="2065"/>
                      <a:pt x="2196" y="2063"/>
                      <a:pt x="2021" y="2060"/>
                    </a:cubicBezTo>
                    <a:cubicBezTo>
                      <a:pt x="1844" y="2057"/>
                      <a:pt x="1704" y="2005"/>
                      <a:pt x="1633" y="2022"/>
                    </a:cubicBezTo>
                    <a:cubicBezTo>
                      <a:pt x="1561" y="2038"/>
                      <a:pt x="1602" y="2125"/>
                      <a:pt x="1595" y="2163"/>
                    </a:cubicBezTo>
                    <a:cubicBezTo>
                      <a:pt x="1587" y="2199"/>
                      <a:pt x="1586" y="2224"/>
                      <a:pt x="1592" y="2243"/>
                    </a:cubicBezTo>
                    <a:cubicBezTo>
                      <a:pt x="1599" y="2262"/>
                      <a:pt x="1643" y="2226"/>
                      <a:pt x="1633" y="2278"/>
                    </a:cubicBezTo>
                    <a:cubicBezTo>
                      <a:pt x="1621" y="2333"/>
                      <a:pt x="1555" y="2478"/>
                      <a:pt x="1529" y="2560"/>
                    </a:cubicBezTo>
                    <a:cubicBezTo>
                      <a:pt x="1501" y="2643"/>
                      <a:pt x="1493" y="2740"/>
                      <a:pt x="1468" y="2778"/>
                    </a:cubicBezTo>
                    <a:cubicBezTo>
                      <a:pt x="1444" y="2816"/>
                      <a:pt x="1443" y="2669"/>
                      <a:pt x="1385" y="2789"/>
                    </a:cubicBezTo>
                  </a:path>
                </a:pathLst>
              </a:custGeom>
              <a:noFill/>
              <a:ln w="42863" cap="rnd">
                <a:solidFill>
                  <a:srgbClr val="FF00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GB" dirty="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117" name="Freeform 13"/>
              <p:cNvSpPr>
                <a:spLocks/>
              </p:cNvSpPr>
              <p:nvPr/>
            </p:nvSpPr>
            <p:spPr bwMode="auto">
              <a:xfrm>
                <a:off x="3348038" y="3429000"/>
                <a:ext cx="2246312" cy="984250"/>
              </a:xfrm>
              <a:custGeom>
                <a:avLst/>
                <a:gdLst>
                  <a:gd name="T0" fmla="*/ 0 w 941"/>
                  <a:gd name="T1" fmla="*/ 2147483647 h 395"/>
                  <a:gd name="T2" fmla="*/ 2147483647 w 941"/>
                  <a:gd name="T3" fmla="*/ 2147483647 h 395"/>
                  <a:gd name="T4" fmla="*/ 2147483647 w 941"/>
                  <a:gd name="T5" fmla="*/ 2147483647 h 395"/>
                  <a:gd name="T6" fmla="*/ 2147483647 w 941"/>
                  <a:gd name="T7" fmla="*/ 2147483647 h 395"/>
                  <a:gd name="T8" fmla="*/ 2147483647 w 941"/>
                  <a:gd name="T9" fmla="*/ 2147483647 h 395"/>
                  <a:gd name="T10" fmla="*/ 2147483647 w 941"/>
                  <a:gd name="T11" fmla="*/ 2147483647 h 395"/>
                  <a:gd name="T12" fmla="*/ 2147483647 w 941"/>
                  <a:gd name="T13" fmla="*/ 2147483647 h 395"/>
                  <a:gd name="T14" fmla="*/ 2147483647 w 941"/>
                  <a:gd name="T15" fmla="*/ 2147483647 h 395"/>
                  <a:gd name="T16" fmla="*/ 2147483647 w 941"/>
                  <a:gd name="T17" fmla="*/ 2147483647 h 395"/>
                  <a:gd name="T18" fmla="*/ 2147483647 w 941"/>
                  <a:gd name="T19" fmla="*/ 2147483647 h 395"/>
                  <a:gd name="T20" fmla="*/ 2147483647 w 941"/>
                  <a:gd name="T21" fmla="*/ 2147483647 h 395"/>
                  <a:gd name="T22" fmla="*/ 2147483647 w 941"/>
                  <a:gd name="T23" fmla="*/ 2147483647 h 395"/>
                  <a:gd name="T24" fmla="*/ 2147483647 w 941"/>
                  <a:gd name="T25" fmla="*/ 2147483647 h 395"/>
                  <a:gd name="T26" fmla="*/ 2147483647 w 941"/>
                  <a:gd name="T27" fmla="*/ 2147483647 h 395"/>
                  <a:gd name="T28" fmla="*/ 2147483647 w 941"/>
                  <a:gd name="T29" fmla="*/ 2147483647 h 395"/>
                  <a:gd name="T30" fmla="*/ 2147483647 w 941"/>
                  <a:gd name="T31" fmla="*/ 2147483647 h 395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941"/>
                  <a:gd name="T49" fmla="*/ 0 h 395"/>
                  <a:gd name="T50" fmla="*/ 941 w 941"/>
                  <a:gd name="T51" fmla="*/ 395 h 395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941" h="395">
                    <a:moveTo>
                      <a:pt x="0" y="16"/>
                    </a:moveTo>
                    <a:cubicBezTo>
                      <a:pt x="36" y="16"/>
                      <a:pt x="73" y="16"/>
                      <a:pt x="93" y="16"/>
                    </a:cubicBezTo>
                    <a:cubicBezTo>
                      <a:pt x="114" y="16"/>
                      <a:pt x="114" y="0"/>
                      <a:pt x="124" y="16"/>
                    </a:cubicBezTo>
                    <a:cubicBezTo>
                      <a:pt x="134" y="32"/>
                      <a:pt x="145" y="89"/>
                      <a:pt x="156" y="109"/>
                    </a:cubicBezTo>
                    <a:cubicBezTo>
                      <a:pt x="166" y="130"/>
                      <a:pt x="162" y="139"/>
                      <a:pt x="186" y="141"/>
                    </a:cubicBezTo>
                    <a:cubicBezTo>
                      <a:pt x="211" y="142"/>
                      <a:pt x="268" y="128"/>
                      <a:pt x="304" y="117"/>
                    </a:cubicBezTo>
                    <a:cubicBezTo>
                      <a:pt x="339" y="106"/>
                      <a:pt x="366" y="72"/>
                      <a:pt x="402" y="76"/>
                    </a:cubicBezTo>
                    <a:cubicBezTo>
                      <a:pt x="439" y="79"/>
                      <a:pt x="496" y="96"/>
                      <a:pt x="522" y="137"/>
                    </a:cubicBezTo>
                    <a:cubicBezTo>
                      <a:pt x="548" y="179"/>
                      <a:pt x="537" y="286"/>
                      <a:pt x="559" y="328"/>
                    </a:cubicBezTo>
                    <a:cubicBezTo>
                      <a:pt x="581" y="369"/>
                      <a:pt x="616" y="385"/>
                      <a:pt x="652" y="390"/>
                    </a:cubicBezTo>
                    <a:cubicBezTo>
                      <a:pt x="689" y="395"/>
                      <a:pt x="750" y="372"/>
                      <a:pt x="777" y="358"/>
                    </a:cubicBezTo>
                    <a:cubicBezTo>
                      <a:pt x="804" y="345"/>
                      <a:pt x="802" y="322"/>
                      <a:pt x="813" y="306"/>
                    </a:cubicBezTo>
                    <a:cubicBezTo>
                      <a:pt x="825" y="291"/>
                      <a:pt x="836" y="275"/>
                      <a:pt x="846" y="265"/>
                    </a:cubicBezTo>
                    <a:cubicBezTo>
                      <a:pt x="857" y="255"/>
                      <a:pt x="866" y="242"/>
                      <a:pt x="875" y="244"/>
                    </a:cubicBezTo>
                    <a:cubicBezTo>
                      <a:pt x="885" y="247"/>
                      <a:pt x="893" y="277"/>
                      <a:pt x="904" y="282"/>
                    </a:cubicBezTo>
                    <a:cubicBezTo>
                      <a:pt x="915" y="286"/>
                      <a:pt x="933" y="272"/>
                      <a:pt x="941" y="269"/>
                    </a:cubicBezTo>
                  </a:path>
                </a:pathLst>
              </a:custGeom>
              <a:noFill/>
              <a:ln w="42863" cap="flat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GB" dirty="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118" name="Freeform 15"/>
              <p:cNvSpPr>
                <a:spLocks/>
              </p:cNvSpPr>
              <p:nvPr/>
            </p:nvSpPr>
            <p:spPr bwMode="auto">
              <a:xfrm>
                <a:off x="1403350" y="188913"/>
                <a:ext cx="2503488" cy="2378075"/>
              </a:xfrm>
              <a:custGeom>
                <a:avLst/>
                <a:gdLst>
                  <a:gd name="T0" fmla="*/ 2147483647 w 1050"/>
                  <a:gd name="T1" fmla="*/ 2147483647 h 955"/>
                  <a:gd name="T2" fmla="*/ 2147483647 w 1050"/>
                  <a:gd name="T3" fmla="*/ 2147483647 h 955"/>
                  <a:gd name="T4" fmla="*/ 2147483647 w 1050"/>
                  <a:gd name="T5" fmla="*/ 2147483647 h 955"/>
                  <a:gd name="T6" fmla="*/ 2147483647 w 1050"/>
                  <a:gd name="T7" fmla="*/ 2147483647 h 955"/>
                  <a:gd name="T8" fmla="*/ 2147483647 w 1050"/>
                  <a:gd name="T9" fmla="*/ 2147483647 h 955"/>
                  <a:gd name="T10" fmla="*/ 2147483647 w 1050"/>
                  <a:gd name="T11" fmla="*/ 2147483647 h 955"/>
                  <a:gd name="T12" fmla="*/ 2147483647 w 1050"/>
                  <a:gd name="T13" fmla="*/ 2147483647 h 955"/>
                  <a:gd name="T14" fmla="*/ 2147483647 w 1050"/>
                  <a:gd name="T15" fmla="*/ 2147483647 h 955"/>
                  <a:gd name="T16" fmla="*/ 2147483647 w 1050"/>
                  <a:gd name="T17" fmla="*/ 2147483647 h 955"/>
                  <a:gd name="T18" fmla="*/ 2147483647 w 1050"/>
                  <a:gd name="T19" fmla="*/ 2147483647 h 955"/>
                  <a:gd name="T20" fmla="*/ 2147483647 w 1050"/>
                  <a:gd name="T21" fmla="*/ 2147483647 h 955"/>
                  <a:gd name="T22" fmla="*/ 2147483647 w 1050"/>
                  <a:gd name="T23" fmla="*/ 2147483647 h 955"/>
                  <a:gd name="T24" fmla="*/ 2147483647 w 1050"/>
                  <a:gd name="T25" fmla="*/ 2147483647 h 955"/>
                  <a:gd name="T26" fmla="*/ 2147483647 w 1050"/>
                  <a:gd name="T27" fmla="*/ 2147483647 h 955"/>
                  <a:gd name="T28" fmla="*/ 2147483647 w 1050"/>
                  <a:gd name="T29" fmla="*/ 2147483647 h 955"/>
                  <a:gd name="T30" fmla="*/ 2147483647 w 1050"/>
                  <a:gd name="T31" fmla="*/ 2147483647 h 955"/>
                  <a:gd name="T32" fmla="*/ 2147483647 w 1050"/>
                  <a:gd name="T33" fmla="*/ 2147483647 h 955"/>
                  <a:gd name="T34" fmla="*/ 2147483647 w 1050"/>
                  <a:gd name="T35" fmla="*/ 2147483647 h 955"/>
                  <a:gd name="T36" fmla="*/ 2147483647 w 1050"/>
                  <a:gd name="T37" fmla="*/ 2147483647 h 955"/>
                  <a:gd name="T38" fmla="*/ 2147483647 w 1050"/>
                  <a:gd name="T39" fmla="*/ 2147483647 h 955"/>
                  <a:gd name="T40" fmla="*/ 2147483647 w 1050"/>
                  <a:gd name="T41" fmla="*/ 2147483647 h 955"/>
                  <a:gd name="T42" fmla="*/ 2147483647 w 1050"/>
                  <a:gd name="T43" fmla="*/ 2147483647 h 955"/>
                  <a:gd name="T44" fmla="*/ 2147483647 w 1050"/>
                  <a:gd name="T45" fmla="*/ 2147483647 h 955"/>
                  <a:gd name="T46" fmla="*/ 2147483647 w 1050"/>
                  <a:gd name="T47" fmla="*/ 2147483647 h 955"/>
                  <a:gd name="T48" fmla="*/ 2147483647 w 1050"/>
                  <a:gd name="T49" fmla="*/ 2147483647 h 955"/>
                  <a:gd name="T50" fmla="*/ 2147483647 w 1050"/>
                  <a:gd name="T51" fmla="*/ 2147483647 h 955"/>
                  <a:gd name="T52" fmla="*/ 2147483647 w 1050"/>
                  <a:gd name="T53" fmla="*/ 2147483647 h 955"/>
                  <a:gd name="T54" fmla="*/ 2147483647 w 1050"/>
                  <a:gd name="T55" fmla="*/ 2147483647 h 955"/>
                  <a:gd name="T56" fmla="*/ 2147483647 w 1050"/>
                  <a:gd name="T57" fmla="*/ 2147483647 h 955"/>
                  <a:gd name="T58" fmla="*/ 2147483647 w 1050"/>
                  <a:gd name="T59" fmla="*/ 2147483647 h 955"/>
                  <a:gd name="T60" fmla="*/ 2147483647 w 1050"/>
                  <a:gd name="T61" fmla="*/ 2147483647 h 955"/>
                  <a:gd name="T62" fmla="*/ 2147483647 w 1050"/>
                  <a:gd name="T63" fmla="*/ 2147483647 h 955"/>
                  <a:gd name="T64" fmla="*/ 2147483647 w 1050"/>
                  <a:gd name="T65" fmla="*/ 2147483647 h 955"/>
                  <a:gd name="T66" fmla="*/ 2147483647 w 1050"/>
                  <a:gd name="T67" fmla="*/ 2147483647 h 955"/>
                  <a:gd name="T68" fmla="*/ 2147483647 w 1050"/>
                  <a:gd name="T69" fmla="*/ 2147483647 h 955"/>
                  <a:gd name="T70" fmla="*/ 2147483647 w 1050"/>
                  <a:gd name="T71" fmla="*/ 2147483647 h 955"/>
                  <a:gd name="T72" fmla="*/ 2147483647 w 1050"/>
                  <a:gd name="T73" fmla="*/ 2147483647 h 955"/>
                  <a:gd name="T74" fmla="*/ 2147483647 w 1050"/>
                  <a:gd name="T75" fmla="*/ 2147483647 h 955"/>
                  <a:gd name="T76" fmla="*/ 2147483647 w 1050"/>
                  <a:gd name="T77" fmla="*/ 2147483647 h 955"/>
                  <a:gd name="T78" fmla="*/ 2147483647 w 1050"/>
                  <a:gd name="T79" fmla="*/ 2147483647 h 955"/>
                  <a:gd name="T80" fmla="*/ 2147483647 w 1050"/>
                  <a:gd name="T81" fmla="*/ 2147483647 h 955"/>
                  <a:gd name="T82" fmla="*/ 2147483647 w 1050"/>
                  <a:gd name="T83" fmla="*/ 2147483647 h 955"/>
                  <a:gd name="T84" fmla="*/ 2147483647 w 1050"/>
                  <a:gd name="T85" fmla="*/ 2147483647 h 955"/>
                  <a:gd name="T86" fmla="*/ 2147483647 w 1050"/>
                  <a:gd name="T87" fmla="*/ 2147483647 h 955"/>
                  <a:gd name="T88" fmla="*/ 2147483647 w 1050"/>
                  <a:gd name="T89" fmla="*/ 2147483647 h 955"/>
                  <a:gd name="T90" fmla="*/ 2147483647 w 1050"/>
                  <a:gd name="T91" fmla="*/ 2147483647 h 955"/>
                  <a:gd name="T92" fmla="*/ 2147483647 w 1050"/>
                  <a:gd name="T93" fmla="*/ 2147483647 h 955"/>
                  <a:gd name="T94" fmla="*/ 2147483647 w 1050"/>
                  <a:gd name="T95" fmla="*/ 2147483647 h 955"/>
                  <a:gd name="T96" fmla="*/ 2147483647 w 1050"/>
                  <a:gd name="T97" fmla="*/ 2147483647 h 955"/>
                  <a:gd name="T98" fmla="*/ 2147483647 w 1050"/>
                  <a:gd name="T99" fmla="*/ 2147483647 h 955"/>
                  <a:gd name="T100" fmla="*/ 2147483647 w 1050"/>
                  <a:gd name="T101" fmla="*/ 2147483647 h 955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050"/>
                  <a:gd name="T154" fmla="*/ 0 h 955"/>
                  <a:gd name="T155" fmla="*/ 1050 w 1050"/>
                  <a:gd name="T156" fmla="*/ 955 h 955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050" h="955">
                    <a:moveTo>
                      <a:pt x="978" y="955"/>
                    </a:moveTo>
                    <a:cubicBezTo>
                      <a:pt x="955" y="934"/>
                      <a:pt x="930" y="913"/>
                      <a:pt x="915" y="893"/>
                    </a:cubicBezTo>
                    <a:cubicBezTo>
                      <a:pt x="901" y="872"/>
                      <a:pt x="902" y="851"/>
                      <a:pt x="892" y="830"/>
                    </a:cubicBezTo>
                    <a:cubicBezTo>
                      <a:pt x="882" y="810"/>
                      <a:pt x="870" y="783"/>
                      <a:pt x="854" y="768"/>
                    </a:cubicBezTo>
                    <a:cubicBezTo>
                      <a:pt x="837" y="753"/>
                      <a:pt x="816" y="745"/>
                      <a:pt x="791" y="737"/>
                    </a:cubicBezTo>
                    <a:cubicBezTo>
                      <a:pt x="767" y="729"/>
                      <a:pt x="737" y="721"/>
                      <a:pt x="707" y="717"/>
                    </a:cubicBezTo>
                    <a:cubicBezTo>
                      <a:pt x="678" y="713"/>
                      <a:pt x="671" y="723"/>
                      <a:pt x="613" y="713"/>
                    </a:cubicBezTo>
                    <a:cubicBezTo>
                      <a:pt x="554" y="703"/>
                      <a:pt x="415" y="673"/>
                      <a:pt x="358" y="657"/>
                    </a:cubicBezTo>
                    <a:cubicBezTo>
                      <a:pt x="301" y="642"/>
                      <a:pt x="293" y="631"/>
                      <a:pt x="269" y="616"/>
                    </a:cubicBezTo>
                    <a:cubicBezTo>
                      <a:pt x="246" y="602"/>
                      <a:pt x="250" y="600"/>
                      <a:pt x="218" y="569"/>
                    </a:cubicBezTo>
                    <a:cubicBezTo>
                      <a:pt x="186" y="537"/>
                      <a:pt x="112" y="456"/>
                      <a:pt x="77" y="425"/>
                    </a:cubicBezTo>
                    <a:cubicBezTo>
                      <a:pt x="42" y="395"/>
                      <a:pt x="21" y="394"/>
                      <a:pt x="10" y="384"/>
                    </a:cubicBezTo>
                    <a:cubicBezTo>
                      <a:pt x="0" y="373"/>
                      <a:pt x="10" y="373"/>
                      <a:pt x="14" y="364"/>
                    </a:cubicBezTo>
                    <a:cubicBezTo>
                      <a:pt x="18" y="355"/>
                      <a:pt x="27" y="338"/>
                      <a:pt x="37" y="328"/>
                    </a:cubicBezTo>
                    <a:cubicBezTo>
                      <a:pt x="47" y="318"/>
                      <a:pt x="53" y="298"/>
                      <a:pt x="77" y="301"/>
                    </a:cubicBezTo>
                    <a:cubicBezTo>
                      <a:pt x="101" y="305"/>
                      <a:pt x="162" y="344"/>
                      <a:pt x="183" y="348"/>
                    </a:cubicBezTo>
                    <a:cubicBezTo>
                      <a:pt x="203" y="353"/>
                      <a:pt x="194" y="335"/>
                      <a:pt x="199" y="326"/>
                    </a:cubicBezTo>
                    <a:cubicBezTo>
                      <a:pt x="205" y="316"/>
                      <a:pt x="216" y="304"/>
                      <a:pt x="216" y="293"/>
                    </a:cubicBezTo>
                    <a:cubicBezTo>
                      <a:pt x="216" y="282"/>
                      <a:pt x="203" y="271"/>
                      <a:pt x="201" y="258"/>
                    </a:cubicBezTo>
                    <a:cubicBezTo>
                      <a:pt x="200" y="245"/>
                      <a:pt x="198" y="231"/>
                      <a:pt x="206" y="213"/>
                    </a:cubicBezTo>
                    <a:cubicBezTo>
                      <a:pt x="213" y="194"/>
                      <a:pt x="235" y="159"/>
                      <a:pt x="249" y="147"/>
                    </a:cubicBezTo>
                    <a:cubicBezTo>
                      <a:pt x="262" y="134"/>
                      <a:pt x="279" y="144"/>
                      <a:pt x="288" y="138"/>
                    </a:cubicBezTo>
                    <a:cubicBezTo>
                      <a:pt x="297" y="133"/>
                      <a:pt x="298" y="118"/>
                      <a:pt x="304" y="114"/>
                    </a:cubicBezTo>
                    <a:cubicBezTo>
                      <a:pt x="310" y="110"/>
                      <a:pt x="322" y="114"/>
                      <a:pt x="326" y="115"/>
                    </a:cubicBezTo>
                    <a:cubicBezTo>
                      <a:pt x="329" y="115"/>
                      <a:pt x="324" y="125"/>
                      <a:pt x="327" y="120"/>
                    </a:cubicBezTo>
                    <a:cubicBezTo>
                      <a:pt x="330" y="115"/>
                      <a:pt x="343" y="103"/>
                      <a:pt x="343" y="87"/>
                    </a:cubicBezTo>
                    <a:cubicBezTo>
                      <a:pt x="343" y="71"/>
                      <a:pt x="324" y="36"/>
                      <a:pt x="326" y="21"/>
                    </a:cubicBezTo>
                    <a:cubicBezTo>
                      <a:pt x="327" y="7"/>
                      <a:pt x="345" y="1"/>
                      <a:pt x="354" y="1"/>
                    </a:cubicBezTo>
                    <a:cubicBezTo>
                      <a:pt x="363" y="0"/>
                      <a:pt x="373" y="3"/>
                      <a:pt x="378" y="17"/>
                    </a:cubicBezTo>
                    <a:cubicBezTo>
                      <a:pt x="384" y="31"/>
                      <a:pt x="380" y="62"/>
                      <a:pt x="387" y="83"/>
                    </a:cubicBezTo>
                    <a:cubicBezTo>
                      <a:pt x="394" y="104"/>
                      <a:pt x="413" y="130"/>
                      <a:pt x="419" y="145"/>
                    </a:cubicBezTo>
                    <a:cubicBezTo>
                      <a:pt x="424" y="161"/>
                      <a:pt x="415" y="165"/>
                      <a:pt x="419" y="176"/>
                    </a:cubicBezTo>
                    <a:cubicBezTo>
                      <a:pt x="423" y="188"/>
                      <a:pt x="428" y="199"/>
                      <a:pt x="444" y="215"/>
                    </a:cubicBezTo>
                    <a:cubicBezTo>
                      <a:pt x="460" y="230"/>
                      <a:pt x="494" y="255"/>
                      <a:pt x="512" y="270"/>
                    </a:cubicBezTo>
                    <a:cubicBezTo>
                      <a:pt x="530" y="285"/>
                      <a:pt x="541" y="294"/>
                      <a:pt x="551" y="307"/>
                    </a:cubicBezTo>
                    <a:cubicBezTo>
                      <a:pt x="561" y="320"/>
                      <a:pt x="558" y="355"/>
                      <a:pt x="569" y="346"/>
                    </a:cubicBezTo>
                    <a:cubicBezTo>
                      <a:pt x="581" y="338"/>
                      <a:pt x="615" y="274"/>
                      <a:pt x="623" y="252"/>
                    </a:cubicBezTo>
                    <a:cubicBezTo>
                      <a:pt x="630" y="229"/>
                      <a:pt x="606" y="217"/>
                      <a:pt x="615" y="211"/>
                    </a:cubicBezTo>
                    <a:cubicBezTo>
                      <a:pt x="624" y="204"/>
                      <a:pt x="667" y="208"/>
                      <a:pt x="676" y="213"/>
                    </a:cubicBezTo>
                    <a:cubicBezTo>
                      <a:pt x="686" y="217"/>
                      <a:pt x="672" y="210"/>
                      <a:pt x="672" y="239"/>
                    </a:cubicBezTo>
                    <a:cubicBezTo>
                      <a:pt x="673" y="269"/>
                      <a:pt x="679" y="359"/>
                      <a:pt x="680" y="390"/>
                    </a:cubicBezTo>
                    <a:cubicBezTo>
                      <a:pt x="682" y="421"/>
                      <a:pt x="672" y="417"/>
                      <a:pt x="680" y="427"/>
                    </a:cubicBezTo>
                    <a:cubicBezTo>
                      <a:pt x="689" y="436"/>
                      <a:pt x="713" y="433"/>
                      <a:pt x="734" y="447"/>
                    </a:cubicBezTo>
                    <a:cubicBezTo>
                      <a:pt x="754" y="462"/>
                      <a:pt x="793" y="497"/>
                      <a:pt x="806" y="513"/>
                    </a:cubicBezTo>
                    <a:cubicBezTo>
                      <a:pt x="818" y="530"/>
                      <a:pt x="791" y="536"/>
                      <a:pt x="808" y="546"/>
                    </a:cubicBezTo>
                    <a:cubicBezTo>
                      <a:pt x="824" y="556"/>
                      <a:pt x="884" y="561"/>
                      <a:pt x="902" y="575"/>
                    </a:cubicBezTo>
                    <a:cubicBezTo>
                      <a:pt x="921" y="589"/>
                      <a:pt x="919" y="617"/>
                      <a:pt x="921" y="633"/>
                    </a:cubicBezTo>
                    <a:cubicBezTo>
                      <a:pt x="923" y="648"/>
                      <a:pt x="907" y="663"/>
                      <a:pt x="913" y="672"/>
                    </a:cubicBezTo>
                    <a:cubicBezTo>
                      <a:pt x="918" y="681"/>
                      <a:pt x="941" y="684"/>
                      <a:pt x="956" y="688"/>
                    </a:cubicBezTo>
                    <a:cubicBezTo>
                      <a:pt x="971" y="692"/>
                      <a:pt x="989" y="715"/>
                      <a:pt x="1005" y="699"/>
                    </a:cubicBezTo>
                    <a:cubicBezTo>
                      <a:pt x="1021" y="682"/>
                      <a:pt x="1041" y="612"/>
                      <a:pt x="1050" y="589"/>
                    </a:cubicBezTo>
                  </a:path>
                </a:pathLst>
              </a:custGeom>
              <a:noFill/>
              <a:ln w="42863" cap="flat">
                <a:solidFill>
                  <a:srgbClr val="FF00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GB" dirty="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119" name="Freeform 20"/>
              <p:cNvSpPr>
                <a:spLocks/>
              </p:cNvSpPr>
              <p:nvPr/>
            </p:nvSpPr>
            <p:spPr bwMode="auto">
              <a:xfrm>
                <a:off x="4643437" y="4149725"/>
                <a:ext cx="2595561" cy="1149146"/>
              </a:xfrm>
              <a:custGeom>
                <a:avLst/>
                <a:gdLst>
                  <a:gd name="T0" fmla="*/ 2147483647 w 1635"/>
                  <a:gd name="T1" fmla="*/ 2147483647 h 1412"/>
                  <a:gd name="T2" fmla="*/ 2147483647 w 1635"/>
                  <a:gd name="T3" fmla="*/ 2147483647 h 1412"/>
                  <a:gd name="T4" fmla="*/ 2147483647 w 1635"/>
                  <a:gd name="T5" fmla="*/ 2147483647 h 1412"/>
                  <a:gd name="T6" fmla="*/ 2147483647 w 1635"/>
                  <a:gd name="T7" fmla="*/ 2147483647 h 1412"/>
                  <a:gd name="T8" fmla="*/ 2147483647 w 1635"/>
                  <a:gd name="T9" fmla="*/ 2147483647 h 1412"/>
                  <a:gd name="T10" fmla="*/ 2147483647 w 1635"/>
                  <a:gd name="T11" fmla="*/ 2147483647 h 1412"/>
                  <a:gd name="T12" fmla="*/ 2147483647 w 1635"/>
                  <a:gd name="T13" fmla="*/ 2147483647 h 1412"/>
                  <a:gd name="T14" fmla="*/ 2147483647 w 1635"/>
                  <a:gd name="T15" fmla="*/ 2147483647 h 1412"/>
                  <a:gd name="T16" fmla="*/ 2147483647 w 1635"/>
                  <a:gd name="T17" fmla="*/ 2147483647 h 1412"/>
                  <a:gd name="T18" fmla="*/ 2147483647 w 1635"/>
                  <a:gd name="T19" fmla="*/ 2147483647 h 1412"/>
                  <a:gd name="T20" fmla="*/ 2147483647 w 1635"/>
                  <a:gd name="T21" fmla="*/ 2147483647 h 1412"/>
                  <a:gd name="T22" fmla="*/ 2147483647 w 1635"/>
                  <a:gd name="T23" fmla="*/ 2147483647 h 1412"/>
                  <a:gd name="T24" fmla="*/ 2147483647 w 1635"/>
                  <a:gd name="T25" fmla="*/ 2147483647 h 1412"/>
                  <a:gd name="T26" fmla="*/ 2147483647 w 1635"/>
                  <a:gd name="T27" fmla="*/ 2147483647 h 1412"/>
                  <a:gd name="T28" fmla="*/ 2147483647 w 1635"/>
                  <a:gd name="T29" fmla="*/ 2147483647 h 1412"/>
                  <a:gd name="T30" fmla="*/ 2147483647 w 1635"/>
                  <a:gd name="T31" fmla="*/ 2147483647 h 1412"/>
                  <a:gd name="T32" fmla="*/ 0 w 1635"/>
                  <a:gd name="T33" fmla="*/ 2147483647 h 141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635"/>
                  <a:gd name="T52" fmla="*/ 0 h 1412"/>
                  <a:gd name="T53" fmla="*/ 1635 w 1635"/>
                  <a:gd name="T54" fmla="*/ 1412 h 141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635" h="1412">
                    <a:moveTo>
                      <a:pt x="389" y="543"/>
                    </a:moveTo>
                    <a:cubicBezTo>
                      <a:pt x="416" y="539"/>
                      <a:pt x="520" y="501"/>
                      <a:pt x="546" y="521"/>
                    </a:cubicBezTo>
                    <a:cubicBezTo>
                      <a:pt x="572" y="541"/>
                      <a:pt x="535" y="628"/>
                      <a:pt x="546" y="664"/>
                    </a:cubicBezTo>
                    <a:cubicBezTo>
                      <a:pt x="556" y="700"/>
                      <a:pt x="556" y="772"/>
                      <a:pt x="613" y="736"/>
                    </a:cubicBezTo>
                    <a:cubicBezTo>
                      <a:pt x="670" y="700"/>
                      <a:pt x="818" y="544"/>
                      <a:pt x="887" y="450"/>
                    </a:cubicBezTo>
                    <a:cubicBezTo>
                      <a:pt x="956" y="356"/>
                      <a:pt x="1001" y="237"/>
                      <a:pt x="1023" y="166"/>
                    </a:cubicBezTo>
                    <a:cubicBezTo>
                      <a:pt x="1046" y="96"/>
                      <a:pt x="1001" y="47"/>
                      <a:pt x="1023" y="24"/>
                    </a:cubicBezTo>
                    <a:cubicBezTo>
                      <a:pt x="1046" y="0"/>
                      <a:pt x="1068" y="11"/>
                      <a:pt x="1159" y="24"/>
                    </a:cubicBezTo>
                    <a:cubicBezTo>
                      <a:pt x="1249" y="36"/>
                      <a:pt x="1500" y="35"/>
                      <a:pt x="1567" y="94"/>
                    </a:cubicBezTo>
                    <a:cubicBezTo>
                      <a:pt x="1635" y="154"/>
                      <a:pt x="1612" y="190"/>
                      <a:pt x="1567" y="380"/>
                    </a:cubicBezTo>
                    <a:cubicBezTo>
                      <a:pt x="1522" y="570"/>
                      <a:pt x="1375" y="1115"/>
                      <a:pt x="1295" y="1233"/>
                    </a:cubicBezTo>
                    <a:cubicBezTo>
                      <a:pt x="1216" y="1351"/>
                      <a:pt x="1148" y="1067"/>
                      <a:pt x="1091" y="1090"/>
                    </a:cubicBezTo>
                    <a:cubicBezTo>
                      <a:pt x="1034" y="1114"/>
                      <a:pt x="1011" y="1340"/>
                      <a:pt x="954" y="1376"/>
                    </a:cubicBezTo>
                    <a:cubicBezTo>
                      <a:pt x="897" y="1412"/>
                      <a:pt x="852" y="1304"/>
                      <a:pt x="750" y="1304"/>
                    </a:cubicBezTo>
                    <a:cubicBezTo>
                      <a:pt x="648" y="1304"/>
                      <a:pt x="443" y="1376"/>
                      <a:pt x="341" y="1376"/>
                    </a:cubicBezTo>
                    <a:cubicBezTo>
                      <a:pt x="239" y="1376"/>
                      <a:pt x="194" y="1304"/>
                      <a:pt x="137" y="1304"/>
                    </a:cubicBezTo>
                    <a:cubicBezTo>
                      <a:pt x="80" y="1304"/>
                      <a:pt x="90" y="1376"/>
                      <a:pt x="0" y="1376"/>
                    </a:cubicBezTo>
                  </a:path>
                </a:pathLst>
              </a:custGeom>
              <a:noFill/>
              <a:ln w="38100" cap="flat" cmpd="sng">
                <a:solidFill>
                  <a:srgbClr val="FF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0000" tIns="46800" rIns="90000" bIns="46800">
                <a:spAutoFit/>
              </a:bodyPr>
              <a:lstStyle/>
              <a:p>
                <a:endParaRPr lang="en-GB" dirty="0">
                  <a:solidFill>
                    <a:srgbClr val="000000"/>
                  </a:solidFill>
                  <a:cs typeface="Arial" charset="0"/>
                </a:endParaRPr>
              </a:p>
            </p:txBody>
          </p:sp>
        </p:grpSp>
        <p:grpSp>
          <p:nvGrpSpPr>
            <p:cNvPr id="120" name="Group 21"/>
            <p:cNvGrpSpPr>
              <a:grpSpLocks/>
            </p:cNvGrpSpPr>
            <p:nvPr/>
          </p:nvGrpSpPr>
          <p:grpSpPr bwMode="auto">
            <a:xfrm>
              <a:off x="6172200" y="2143472"/>
              <a:ext cx="2514600" cy="2819400"/>
              <a:chOff x="1907704" y="1052736"/>
              <a:chExt cx="3888432" cy="5779864"/>
            </a:xfrm>
          </p:grpSpPr>
          <p:pic>
            <p:nvPicPr>
              <p:cNvPr id="121" name="Picture 2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907704" y="1052736"/>
                <a:ext cx="3888432" cy="57798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22" name="Freeform 14"/>
              <p:cNvSpPr>
                <a:spLocks/>
              </p:cNvSpPr>
              <p:nvPr/>
            </p:nvSpPr>
            <p:spPr bwMode="auto">
              <a:xfrm>
                <a:off x="4276725" y="2181225"/>
                <a:ext cx="333375" cy="1238250"/>
              </a:xfrm>
              <a:custGeom>
                <a:avLst/>
                <a:gdLst>
                  <a:gd name="T0" fmla="*/ 0 w 210"/>
                  <a:gd name="T1" fmla="*/ 0 h 780"/>
                  <a:gd name="T2" fmla="*/ 0 w 210"/>
                  <a:gd name="T3" fmla="*/ 2147483647 h 780"/>
                  <a:gd name="T4" fmla="*/ 2147483647 w 210"/>
                  <a:gd name="T5" fmla="*/ 2147483647 h 780"/>
                  <a:gd name="T6" fmla="*/ 2147483647 w 210"/>
                  <a:gd name="T7" fmla="*/ 2147483647 h 780"/>
                  <a:gd name="T8" fmla="*/ 2147483647 w 210"/>
                  <a:gd name="T9" fmla="*/ 2147483647 h 780"/>
                  <a:gd name="T10" fmla="*/ 2147483647 w 210"/>
                  <a:gd name="T11" fmla="*/ 2147483647 h 78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780"/>
                  <a:gd name="T20" fmla="*/ 210 w 210"/>
                  <a:gd name="T21" fmla="*/ 780 h 78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780">
                    <a:moveTo>
                      <a:pt x="0" y="0"/>
                    </a:moveTo>
                    <a:lnTo>
                      <a:pt x="0" y="132"/>
                    </a:lnTo>
                    <a:lnTo>
                      <a:pt x="30" y="234"/>
                    </a:lnTo>
                    <a:lnTo>
                      <a:pt x="66" y="330"/>
                    </a:lnTo>
                    <a:lnTo>
                      <a:pt x="138" y="540"/>
                    </a:lnTo>
                    <a:lnTo>
                      <a:pt x="210" y="780"/>
                    </a:ln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 type="arrow" w="med" len="med"/>
                <a:tailEnd type="arrow" w="med" len="med"/>
              </a:ln>
            </p:spPr>
            <p:txBody>
              <a:bodyPr/>
              <a:lstStyle/>
              <a:p>
                <a:endParaRPr lang="en-GB" dirty="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123" name="Freeform 15"/>
              <p:cNvSpPr>
                <a:spLocks/>
              </p:cNvSpPr>
              <p:nvPr/>
            </p:nvSpPr>
            <p:spPr bwMode="auto">
              <a:xfrm>
                <a:off x="4610100" y="3409950"/>
                <a:ext cx="209550" cy="1266825"/>
              </a:xfrm>
              <a:custGeom>
                <a:avLst/>
                <a:gdLst>
                  <a:gd name="T0" fmla="*/ 0 w 132"/>
                  <a:gd name="T1" fmla="*/ 0 h 798"/>
                  <a:gd name="T2" fmla="*/ 2147483647 w 132"/>
                  <a:gd name="T3" fmla="*/ 2147483647 h 798"/>
                  <a:gd name="T4" fmla="*/ 2147483647 w 132"/>
                  <a:gd name="T5" fmla="*/ 2147483647 h 798"/>
                  <a:gd name="T6" fmla="*/ 2147483647 w 132"/>
                  <a:gd name="T7" fmla="*/ 2147483647 h 79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2"/>
                  <a:gd name="T13" fmla="*/ 0 h 798"/>
                  <a:gd name="T14" fmla="*/ 132 w 132"/>
                  <a:gd name="T15" fmla="*/ 798 h 79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2" h="798">
                    <a:moveTo>
                      <a:pt x="0" y="0"/>
                    </a:moveTo>
                    <a:lnTo>
                      <a:pt x="102" y="294"/>
                    </a:lnTo>
                    <a:lnTo>
                      <a:pt x="120" y="552"/>
                    </a:lnTo>
                    <a:lnTo>
                      <a:pt x="132" y="798"/>
                    </a:ln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 type="arrow" w="med" len="med"/>
                <a:tailEnd type="arrow" w="med" len="med"/>
              </a:ln>
            </p:spPr>
            <p:txBody>
              <a:bodyPr/>
              <a:lstStyle/>
              <a:p>
                <a:endParaRPr lang="en-GB" dirty="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124" name="Freeform 16"/>
              <p:cNvSpPr>
                <a:spLocks/>
              </p:cNvSpPr>
              <p:nvPr/>
            </p:nvSpPr>
            <p:spPr bwMode="auto">
              <a:xfrm>
                <a:off x="3911600" y="4648200"/>
                <a:ext cx="895350" cy="1066800"/>
              </a:xfrm>
              <a:custGeom>
                <a:avLst/>
                <a:gdLst>
                  <a:gd name="T0" fmla="*/ 2147483647 w 564"/>
                  <a:gd name="T1" fmla="*/ 0 h 672"/>
                  <a:gd name="T2" fmla="*/ 2147483647 w 564"/>
                  <a:gd name="T3" fmla="*/ 2147483647 h 672"/>
                  <a:gd name="T4" fmla="*/ 2147483647 w 564"/>
                  <a:gd name="T5" fmla="*/ 2147483647 h 672"/>
                  <a:gd name="T6" fmla="*/ 2147483647 w 564"/>
                  <a:gd name="T7" fmla="*/ 2147483647 h 672"/>
                  <a:gd name="T8" fmla="*/ 0 w 564"/>
                  <a:gd name="T9" fmla="*/ 2147483647 h 6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4"/>
                  <a:gd name="T16" fmla="*/ 0 h 672"/>
                  <a:gd name="T17" fmla="*/ 564 w 564"/>
                  <a:gd name="T18" fmla="*/ 672 h 6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4" h="672">
                    <a:moveTo>
                      <a:pt x="564" y="0"/>
                    </a:moveTo>
                    <a:lnTo>
                      <a:pt x="564" y="114"/>
                    </a:lnTo>
                    <a:lnTo>
                      <a:pt x="510" y="216"/>
                    </a:lnTo>
                    <a:lnTo>
                      <a:pt x="216" y="504"/>
                    </a:lnTo>
                    <a:lnTo>
                      <a:pt x="0" y="672"/>
                    </a:ln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 type="arrow" w="med" len="med"/>
                <a:tailEnd type="arrow" w="med" len="med"/>
              </a:ln>
            </p:spPr>
            <p:txBody>
              <a:bodyPr/>
              <a:lstStyle/>
              <a:p>
                <a:endParaRPr lang="en-GB" dirty="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125" name="Text Box 17"/>
              <p:cNvSpPr txBox="1">
                <a:spLocks noChangeArrowheads="1"/>
              </p:cNvSpPr>
              <p:nvPr/>
            </p:nvSpPr>
            <p:spPr bwMode="auto">
              <a:xfrm>
                <a:off x="3441812" y="2708275"/>
                <a:ext cx="1549608" cy="5363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100" b="1" dirty="0">
                    <a:solidFill>
                      <a:srgbClr val="0000FF"/>
                    </a:solidFill>
                    <a:cs typeface="Arial" charset="0"/>
                  </a:rPr>
                  <a:t>$x/km</a:t>
                </a:r>
              </a:p>
            </p:txBody>
          </p:sp>
          <p:sp>
            <p:nvSpPr>
              <p:cNvPr id="126" name="Freeform 19"/>
              <p:cNvSpPr>
                <a:spLocks/>
              </p:cNvSpPr>
              <p:nvPr/>
            </p:nvSpPr>
            <p:spPr bwMode="auto">
              <a:xfrm>
                <a:off x="3124200" y="5715000"/>
                <a:ext cx="838200" cy="800100"/>
              </a:xfrm>
              <a:custGeom>
                <a:avLst/>
                <a:gdLst>
                  <a:gd name="T0" fmla="*/ 2147483647 w 522"/>
                  <a:gd name="T1" fmla="*/ 0 h 504"/>
                  <a:gd name="T2" fmla="*/ 2147483647 w 522"/>
                  <a:gd name="T3" fmla="*/ 2147483647 h 504"/>
                  <a:gd name="T4" fmla="*/ 2147483647 w 522"/>
                  <a:gd name="T5" fmla="*/ 2147483647 h 504"/>
                  <a:gd name="T6" fmla="*/ 2147483647 w 522"/>
                  <a:gd name="T7" fmla="*/ 2147483647 h 504"/>
                  <a:gd name="T8" fmla="*/ 2147483647 w 522"/>
                  <a:gd name="T9" fmla="*/ 2147483647 h 504"/>
                  <a:gd name="T10" fmla="*/ 0 w 522"/>
                  <a:gd name="T11" fmla="*/ 2147483647 h 50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22"/>
                  <a:gd name="T19" fmla="*/ 0 h 504"/>
                  <a:gd name="T20" fmla="*/ 522 w 522"/>
                  <a:gd name="T21" fmla="*/ 504 h 50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22" h="504">
                    <a:moveTo>
                      <a:pt x="522" y="0"/>
                    </a:moveTo>
                    <a:lnTo>
                      <a:pt x="306" y="84"/>
                    </a:lnTo>
                    <a:lnTo>
                      <a:pt x="222" y="132"/>
                    </a:lnTo>
                    <a:lnTo>
                      <a:pt x="138" y="192"/>
                    </a:lnTo>
                    <a:lnTo>
                      <a:pt x="54" y="306"/>
                    </a:lnTo>
                    <a:lnTo>
                      <a:pt x="0" y="504"/>
                    </a:ln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 type="arrow" w="med" len="med"/>
                <a:tailEnd type="arrow" w="med" len="med"/>
              </a:ln>
            </p:spPr>
            <p:txBody>
              <a:bodyPr/>
              <a:lstStyle/>
              <a:p>
                <a:endParaRPr lang="en-GB" dirty="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127" name="Text Box 17"/>
              <p:cNvSpPr txBox="1">
                <a:spLocks noChangeArrowheads="1"/>
              </p:cNvSpPr>
              <p:nvPr/>
            </p:nvSpPr>
            <p:spPr bwMode="auto">
              <a:xfrm>
                <a:off x="3673788" y="4797425"/>
                <a:ext cx="1549608" cy="5363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100" b="1" dirty="0">
                    <a:solidFill>
                      <a:srgbClr val="0000FF"/>
                    </a:solidFill>
                    <a:cs typeface="Arial" charset="0"/>
                  </a:rPr>
                  <a:t>$y/km</a:t>
                </a:r>
              </a:p>
            </p:txBody>
          </p:sp>
        </p:grpSp>
        <p:sp>
          <p:nvSpPr>
            <p:cNvPr id="128" name="Rectangle 127"/>
            <p:cNvSpPr/>
            <p:nvPr/>
          </p:nvSpPr>
          <p:spPr>
            <a:xfrm>
              <a:off x="435022" y="1991072"/>
              <a:ext cx="2743200" cy="3886200"/>
            </a:xfrm>
            <a:prstGeom prst="rect">
              <a:avLst/>
            </a:prstGeom>
            <a:noFill/>
            <a:ln w="57150" cap="flat" cmpd="sng" algn="ctr">
              <a:solidFill>
                <a:srgbClr val="FFC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00" kern="0" dirty="0">
                <a:solidFill>
                  <a:srgbClr val="FFFFFF"/>
                </a:solidFill>
                <a:latin typeface="Arial"/>
                <a:cs typeface="Arial"/>
              </a:endParaRPr>
            </a:p>
          </p:txBody>
        </p:sp>
        <p:sp>
          <p:nvSpPr>
            <p:cNvPr id="129" name="Rectangle 128"/>
            <p:cNvSpPr/>
            <p:nvPr/>
          </p:nvSpPr>
          <p:spPr>
            <a:xfrm>
              <a:off x="3247900" y="1991072"/>
              <a:ext cx="2743200" cy="3886200"/>
            </a:xfrm>
            <a:prstGeom prst="rect">
              <a:avLst/>
            </a:prstGeom>
            <a:noFill/>
            <a:ln w="57150" cap="flat" cmpd="sng" algn="ctr">
              <a:solidFill>
                <a:srgbClr val="FF66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00" kern="0" dirty="0">
                <a:solidFill>
                  <a:srgbClr val="FFFFFF"/>
                </a:solidFill>
                <a:latin typeface="Arial"/>
                <a:cs typeface="Arial"/>
              </a:endParaRPr>
            </a:p>
          </p:txBody>
        </p:sp>
        <p:sp>
          <p:nvSpPr>
            <p:cNvPr id="130" name="Rectangle 129"/>
            <p:cNvSpPr/>
            <p:nvPr/>
          </p:nvSpPr>
          <p:spPr>
            <a:xfrm>
              <a:off x="6060375" y="1991072"/>
              <a:ext cx="2743200" cy="3886200"/>
            </a:xfrm>
            <a:prstGeom prst="rect">
              <a:avLst/>
            </a:prstGeom>
            <a:noFill/>
            <a:ln w="57150" cap="flat" cmpd="sng" algn="ctr">
              <a:solidFill>
                <a:srgbClr val="00B0F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00" kern="0" dirty="0">
                <a:solidFill>
                  <a:srgbClr val="FFFFFF"/>
                </a:solidFill>
                <a:latin typeface="Arial"/>
                <a:cs typeface="Arial"/>
              </a:endParaRPr>
            </a:p>
          </p:txBody>
        </p:sp>
        <p:sp>
          <p:nvSpPr>
            <p:cNvPr id="131" name="Text Box 17"/>
            <p:cNvSpPr txBox="1">
              <a:spLocks noChangeArrowheads="1"/>
            </p:cNvSpPr>
            <p:nvPr/>
          </p:nvSpPr>
          <p:spPr bwMode="auto">
            <a:xfrm>
              <a:off x="7458320" y="3424942"/>
              <a:ext cx="1002112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100" b="1" dirty="0">
                  <a:solidFill>
                    <a:srgbClr val="0000FF"/>
                  </a:solidFill>
                  <a:cs typeface="Arial" charset="0"/>
                </a:rPr>
                <a:t>$x/km</a:t>
              </a:r>
            </a:p>
          </p:txBody>
        </p:sp>
        <p:sp>
          <p:nvSpPr>
            <p:cNvPr id="132" name="Text Box 17"/>
            <p:cNvSpPr txBox="1">
              <a:spLocks noChangeArrowheads="1"/>
            </p:cNvSpPr>
            <p:nvPr/>
          </p:nvSpPr>
          <p:spPr bwMode="auto">
            <a:xfrm>
              <a:off x="6536536" y="4365104"/>
              <a:ext cx="1002112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100" b="1" dirty="0">
                  <a:solidFill>
                    <a:srgbClr val="0000FF"/>
                  </a:solidFill>
                  <a:cs typeface="Arial" charset="0"/>
                </a:rPr>
                <a:t>$y/km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7878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Singapore’s Urbanisation</a:t>
            </a:r>
            <a:endParaRPr lang="en-SG" sz="40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Slide Number Placeholder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 sz="1333"/>
            </a:lvl1pPr>
          </a:lstStyle>
          <a:p>
            <a:fld id="{18B10B2E-7265-4085-8535-5CE4E7EFD765}" type="slidenum">
              <a:rPr lang="en-US" smtClean="0"/>
              <a:t>2</a:t>
            </a:fld>
            <a:endParaRPr lang="en-US" dirty="0"/>
          </a:p>
        </p:txBody>
      </p:sp>
      <p:pic>
        <p:nvPicPr>
          <p:cNvPr id="11" name="Picture 2" descr="C:\Users\lta_quekmh\Desktop\Alan\ITSDV Division\ITS architecture\ITS Masterplan\ITS MP2.0\For submission to Conferences\SITCE\photos\Red_Rising_Arro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20815" y="3367915"/>
            <a:ext cx="2783507" cy="3141053"/>
          </a:xfrm>
          <a:prstGeom prst="rect">
            <a:avLst/>
          </a:prstGeom>
          <a:solidFill>
            <a:srgbClr val="0070C0">
              <a:alpha val="38000"/>
            </a:srgbClr>
          </a:solidFill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752812" y="1097281"/>
            <a:ext cx="8745471" cy="5411687"/>
            <a:chOff x="-212" y="2385"/>
            <a:chExt cx="2729" cy="1985"/>
          </a:xfrm>
          <a:solidFill>
            <a:srgbClr val="92D050">
              <a:alpha val="40000"/>
            </a:srgbClr>
          </a:solidFill>
        </p:grpSpPr>
        <p:sp>
          <p:nvSpPr>
            <p:cNvPr id="13" name="Freeform 4"/>
            <p:cNvSpPr>
              <a:spLocks/>
            </p:cNvSpPr>
            <p:nvPr/>
          </p:nvSpPr>
          <p:spPr bwMode="auto">
            <a:xfrm>
              <a:off x="1864" y="2730"/>
              <a:ext cx="50" cy="21"/>
            </a:xfrm>
            <a:custGeom>
              <a:avLst/>
              <a:gdLst>
                <a:gd name="T0" fmla="*/ 0 w 75"/>
                <a:gd name="T1" fmla="*/ 1 h 31"/>
                <a:gd name="T2" fmla="*/ 1 w 75"/>
                <a:gd name="T3" fmla="*/ 0 h 31"/>
                <a:gd name="T4" fmla="*/ 1 w 75"/>
                <a:gd name="T5" fmla="*/ 0 h 31"/>
                <a:gd name="T6" fmla="*/ 1 w 75"/>
                <a:gd name="T7" fmla="*/ 1 h 31"/>
                <a:gd name="T8" fmla="*/ 1 w 75"/>
                <a:gd name="T9" fmla="*/ 1 h 31"/>
                <a:gd name="T10" fmla="*/ 0 w 75"/>
                <a:gd name="T11" fmla="*/ 1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31"/>
                <a:gd name="T20" fmla="*/ 75 w 75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31">
                  <a:moveTo>
                    <a:pt x="0" y="30"/>
                  </a:moveTo>
                  <a:lnTo>
                    <a:pt x="25" y="0"/>
                  </a:lnTo>
                  <a:lnTo>
                    <a:pt x="48" y="0"/>
                  </a:lnTo>
                  <a:lnTo>
                    <a:pt x="74" y="15"/>
                  </a:lnTo>
                  <a:lnTo>
                    <a:pt x="48" y="30"/>
                  </a:lnTo>
                  <a:lnTo>
                    <a:pt x="0" y="30"/>
                  </a:lnTo>
                </a:path>
              </a:pathLst>
            </a:custGeom>
            <a:grpFill/>
            <a:ln w="9525" cap="rnd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>
                <a:defRPr/>
              </a:pPr>
              <a:endParaRPr lang="en-US" sz="2400" dirty="0">
                <a:solidFill>
                  <a:srgbClr val="000000"/>
                </a:solidFill>
                <a:ea typeface="Osaka"/>
                <a:cs typeface="Osaka"/>
              </a:endParaRPr>
            </a:p>
          </p:txBody>
        </p:sp>
        <p:sp>
          <p:nvSpPr>
            <p:cNvPr id="14" name="Freeform 5"/>
            <p:cNvSpPr>
              <a:spLocks/>
            </p:cNvSpPr>
            <p:nvPr/>
          </p:nvSpPr>
          <p:spPr bwMode="auto">
            <a:xfrm>
              <a:off x="-212" y="2385"/>
              <a:ext cx="2729" cy="1785"/>
            </a:xfrm>
            <a:custGeom>
              <a:avLst/>
              <a:gdLst>
                <a:gd name="T0" fmla="*/ 1 w 4129"/>
                <a:gd name="T1" fmla="*/ 14 h 2610"/>
                <a:gd name="T2" fmla="*/ 1 w 4129"/>
                <a:gd name="T3" fmla="*/ 14 h 2610"/>
                <a:gd name="T4" fmla="*/ 1 w 4129"/>
                <a:gd name="T5" fmla="*/ 12 h 2610"/>
                <a:gd name="T6" fmla="*/ 1 w 4129"/>
                <a:gd name="T7" fmla="*/ 11 h 2610"/>
                <a:gd name="T8" fmla="*/ 1 w 4129"/>
                <a:gd name="T9" fmla="*/ 11 h 2610"/>
                <a:gd name="T10" fmla="*/ 1 w 4129"/>
                <a:gd name="T11" fmla="*/ 10 h 2610"/>
                <a:gd name="T12" fmla="*/ 1 w 4129"/>
                <a:gd name="T13" fmla="*/ 8 h 2610"/>
                <a:gd name="T14" fmla="*/ 2 w 4129"/>
                <a:gd name="T15" fmla="*/ 8 h 2610"/>
                <a:gd name="T16" fmla="*/ 2 w 4129"/>
                <a:gd name="T17" fmla="*/ 8 h 2610"/>
                <a:gd name="T18" fmla="*/ 2 w 4129"/>
                <a:gd name="T19" fmla="*/ 5 h 2610"/>
                <a:gd name="T20" fmla="*/ 2 w 4129"/>
                <a:gd name="T21" fmla="*/ 4 h 2610"/>
                <a:gd name="T22" fmla="*/ 4 w 4129"/>
                <a:gd name="T23" fmla="*/ 2 h 2610"/>
                <a:gd name="T24" fmla="*/ 6 w 4129"/>
                <a:gd name="T25" fmla="*/ 2 h 2610"/>
                <a:gd name="T26" fmla="*/ 5 w 4129"/>
                <a:gd name="T27" fmla="*/ 5 h 2610"/>
                <a:gd name="T28" fmla="*/ 5 w 4129"/>
                <a:gd name="T29" fmla="*/ 5 h 2610"/>
                <a:gd name="T30" fmla="*/ 5 w 4129"/>
                <a:gd name="T31" fmla="*/ 7 h 2610"/>
                <a:gd name="T32" fmla="*/ 6 w 4129"/>
                <a:gd name="T33" fmla="*/ 7 h 2610"/>
                <a:gd name="T34" fmla="*/ 6 w 4129"/>
                <a:gd name="T35" fmla="*/ 4 h 2610"/>
                <a:gd name="T36" fmla="*/ 6 w 4129"/>
                <a:gd name="T37" fmla="*/ 3 h 2610"/>
                <a:gd name="T38" fmla="*/ 6 w 4129"/>
                <a:gd name="T39" fmla="*/ 2 h 2610"/>
                <a:gd name="T40" fmla="*/ 7 w 4129"/>
                <a:gd name="T41" fmla="*/ 1 h 2610"/>
                <a:gd name="T42" fmla="*/ 9 w 4129"/>
                <a:gd name="T43" fmla="*/ 1 h 2610"/>
                <a:gd name="T44" fmla="*/ 11 w 4129"/>
                <a:gd name="T45" fmla="*/ 1 h 2610"/>
                <a:gd name="T46" fmla="*/ 11 w 4129"/>
                <a:gd name="T47" fmla="*/ 1 h 2610"/>
                <a:gd name="T48" fmla="*/ 11 w 4129"/>
                <a:gd name="T49" fmla="*/ 2 h 2610"/>
                <a:gd name="T50" fmla="*/ 11 w 4129"/>
                <a:gd name="T51" fmla="*/ 3 h 2610"/>
                <a:gd name="T52" fmla="*/ 11 w 4129"/>
                <a:gd name="T53" fmla="*/ 5 h 2610"/>
                <a:gd name="T54" fmla="*/ 11 w 4129"/>
                <a:gd name="T55" fmla="*/ 7 h 2610"/>
                <a:gd name="T56" fmla="*/ 11 w 4129"/>
                <a:gd name="T57" fmla="*/ 5 h 2610"/>
                <a:gd name="T58" fmla="*/ 13 w 4129"/>
                <a:gd name="T59" fmla="*/ 5 h 2610"/>
                <a:gd name="T60" fmla="*/ 13 w 4129"/>
                <a:gd name="T61" fmla="*/ 5 h 2610"/>
                <a:gd name="T62" fmla="*/ 13 w 4129"/>
                <a:gd name="T63" fmla="*/ 7 h 2610"/>
                <a:gd name="T64" fmla="*/ 14 w 4129"/>
                <a:gd name="T65" fmla="*/ 5 h 2610"/>
                <a:gd name="T66" fmla="*/ 15 w 4129"/>
                <a:gd name="T67" fmla="*/ 5 h 2610"/>
                <a:gd name="T68" fmla="*/ 15 w 4129"/>
                <a:gd name="T69" fmla="*/ 7 h 2610"/>
                <a:gd name="T70" fmla="*/ 15 w 4129"/>
                <a:gd name="T71" fmla="*/ 8 h 2610"/>
                <a:gd name="T72" fmla="*/ 17 w 4129"/>
                <a:gd name="T73" fmla="*/ 8 h 2610"/>
                <a:gd name="T74" fmla="*/ 17 w 4129"/>
                <a:gd name="T75" fmla="*/ 8 h 2610"/>
                <a:gd name="T76" fmla="*/ 18 w 4129"/>
                <a:gd name="T77" fmla="*/ 7 h 2610"/>
                <a:gd name="T78" fmla="*/ 19 w 4129"/>
                <a:gd name="T79" fmla="*/ 8 h 2610"/>
                <a:gd name="T80" fmla="*/ 19 w 4129"/>
                <a:gd name="T81" fmla="*/ 12 h 2610"/>
                <a:gd name="T82" fmla="*/ 17 w 4129"/>
                <a:gd name="T83" fmla="*/ 13 h 2610"/>
                <a:gd name="T84" fmla="*/ 16 w 4129"/>
                <a:gd name="T85" fmla="*/ 14 h 2610"/>
                <a:gd name="T86" fmla="*/ 13 w 4129"/>
                <a:gd name="T87" fmla="*/ 16 h 2610"/>
                <a:gd name="T88" fmla="*/ 13 w 4129"/>
                <a:gd name="T89" fmla="*/ 15 h 2610"/>
                <a:gd name="T90" fmla="*/ 11 w 4129"/>
                <a:gd name="T91" fmla="*/ 16 h 2610"/>
                <a:gd name="T92" fmla="*/ 12 w 4129"/>
                <a:gd name="T93" fmla="*/ 17 h 2610"/>
                <a:gd name="T94" fmla="*/ 11 w 4129"/>
                <a:gd name="T95" fmla="*/ 18 h 2610"/>
                <a:gd name="T96" fmla="*/ 11 w 4129"/>
                <a:gd name="T97" fmla="*/ 18 h 2610"/>
                <a:gd name="T98" fmla="*/ 10 w 4129"/>
                <a:gd name="T99" fmla="*/ 18 h 2610"/>
                <a:gd name="T100" fmla="*/ 9 w 4129"/>
                <a:gd name="T101" fmla="*/ 18 h 2610"/>
                <a:gd name="T102" fmla="*/ 9 w 4129"/>
                <a:gd name="T103" fmla="*/ 17 h 2610"/>
                <a:gd name="T104" fmla="*/ 7 w 4129"/>
                <a:gd name="T105" fmla="*/ 16 h 2610"/>
                <a:gd name="T106" fmla="*/ 6 w 4129"/>
                <a:gd name="T107" fmla="*/ 14 h 2610"/>
                <a:gd name="T108" fmla="*/ 6 w 4129"/>
                <a:gd name="T109" fmla="*/ 14 h 2610"/>
                <a:gd name="T110" fmla="*/ 6 w 4129"/>
                <a:gd name="T111" fmla="*/ 16 h 2610"/>
                <a:gd name="T112" fmla="*/ 5 w 4129"/>
                <a:gd name="T113" fmla="*/ 14 h 2610"/>
                <a:gd name="T114" fmla="*/ 5 w 4129"/>
                <a:gd name="T115" fmla="*/ 14 h 2610"/>
                <a:gd name="T116" fmla="*/ 5 w 4129"/>
                <a:gd name="T117" fmla="*/ 14 h 2610"/>
                <a:gd name="T118" fmla="*/ 3 w 4129"/>
                <a:gd name="T119" fmla="*/ 14 h 2610"/>
                <a:gd name="T120" fmla="*/ 2 w 4129"/>
                <a:gd name="T121" fmla="*/ 15 h 2610"/>
                <a:gd name="T122" fmla="*/ 2 w 4129"/>
                <a:gd name="T123" fmla="*/ 16 h 261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129"/>
                <a:gd name="T187" fmla="*/ 0 h 2610"/>
                <a:gd name="T188" fmla="*/ 4129 w 4129"/>
                <a:gd name="T189" fmla="*/ 2610 h 261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129" h="2610">
                  <a:moveTo>
                    <a:pt x="403" y="2245"/>
                  </a:moveTo>
                  <a:lnTo>
                    <a:pt x="344" y="2187"/>
                  </a:lnTo>
                  <a:lnTo>
                    <a:pt x="319" y="2174"/>
                  </a:lnTo>
                  <a:lnTo>
                    <a:pt x="284" y="2132"/>
                  </a:lnTo>
                  <a:lnTo>
                    <a:pt x="250" y="2103"/>
                  </a:lnTo>
                  <a:lnTo>
                    <a:pt x="225" y="2103"/>
                  </a:lnTo>
                  <a:lnTo>
                    <a:pt x="201" y="2074"/>
                  </a:lnTo>
                  <a:lnTo>
                    <a:pt x="284" y="1991"/>
                  </a:lnTo>
                  <a:lnTo>
                    <a:pt x="271" y="1964"/>
                  </a:lnTo>
                  <a:lnTo>
                    <a:pt x="212" y="2035"/>
                  </a:lnTo>
                  <a:lnTo>
                    <a:pt x="191" y="2020"/>
                  </a:lnTo>
                  <a:lnTo>
                    <a:pt x="155" y="1991"/>
                  </a:lnTo>
                  <a:lnTo>
                    <a:pt x="178" y="1964"/>
                  </a:lnTo>
                  <a:lnTo>
                    <a:pt x="212" y="1936"/>
                  </a:lnTo>
                  <a:lnTo>
                    <a:pt x="225" y="1920"/>
                  </a:lnTo>
                  <a:lnTo>
                    <a:pt x="237" y="1908"/>
                  </a:lnTo>
                  <a:lnTo>
                    <a:pt x="201" y="1865"/>
                  </a:lnTo>
                  <a:lnTo>
                    <a:pt x="191" y="1908"/>
                  </a:lnTo>
                  <a:lnTo>
                    <a:pt x="166" y="1920"/>
                  </a:lnTo>
                  <a:lnTo>
                    <a:pt x="166" y="1936"/>
                  </a:lnTo>
                  <a:lnTo>
                    <a:pt x="141" y="1964"/>
                  </a:lnTo>
                  <a:lnTo>
                    <a:pt x="96" y="1908"/>
                  </a:lnTo>
                  <a:lnTo>
                    <a:pt x="46" y="1880"/>
                  </a:lnTo>
                  <a:lnTo>
                    <a:pt x="25" y="1851"/>
                  </a:lnTo>
                  <a:lnTo>
                    <a:pt x="12" y="1824"/>
                  </a:lnTo>
                  <a:lnTo>
                    <a:pt x="25" y="1809"/>
                  </a:lnTo>
                  <a:lnTo>
                    <a:pt x="0" y="1741"/>
                  </a:lnTo>
                  <a:lnTo>
                    <a:pt x="0" y="1712"/>
                  </a:lnTo>
                  <a:lnTo>
                    <a:pt x="25" y="1684"/>
                  </a:lnTo>
                  <a:lnTo>
                    <a:pt x="12" y="1656"/>
                  </a:lnTo>
                  <a:lnTo>
                    <a:pt x="25" y="1641"/>
                  </a:lnTo>
                  <a:lnTo>
                    <a:pt x="33" y="1628"/>
                  </a:lnTo>
                  <a:lnTo>
                    <a:pt x="33" y="1656"/>
                  </a:lnTo>
                  <a:lnTo>
                    <a:pt x="46" y="1641"/>
                  </a:lnTo>
                  <a:lnTo>
                    <a:pt x="58" y="1628"/>
                  </a:lnTo>
                  <a:lnTo>
                    <a:pt x="71" y="1628"/>
                  </a:lnTo>
                  <a:lnTo>
                    <a:pt x="117" y="1628"/>
                  </a:lnTo>
                  <a:lnTo>
                    <a:pt x="107" y="1616"/>
                  </a:lnTo>
                  <a:lnTo>
                    <a:pt x="96" y="1597"/>
                  </a:lnTo>
                  <a:lnTo>
                    <a:pt x="96" y="1585"/>
                  </a:lnTo>
                  <a:lnTo>
                    <a:pt x="58" y="1572"/>
                  </a:lnTo>
                  <a:lnTo>
                    <a:pt x="46" y="1545"/>
                  </a:lnTo>
                  <a:lnTo>
                    <a:pt x="58" y="1545"/>
                  </a:lnTo>
                  <a:lnTo>
                    <a:pt x="83" y="1545"/>
                  </a:lnTo>
                  <a:lnTo>
                    <a:pt x="83" y="1516"/>
                  </a:lnTo>
                  <a:lnTo>
                    <a:pt x="96" y="1504"/>
                  </a:lnTo>
                  <a:lnTo>
                    <a:pt x="107" y="1516"/>
                  </a:lnTo>
                  <a:lnTo>
                    <a:pt x="117" y="1545"/>
                  </a:lnTo>
                  <a:lnTo>
                    <a:pt x="130" y="1572"/>
                  </a:lnTo>
                  <a:lnTo>
                    <a:pt x="191" y="1585"/>
                  </a:lnTo>
                  <a:lnTo>
                    <a:pt x="201" y="1572"/>
                  </a:lnTo>
                  <a:lnTo>
                    <a:pt x="212" y="1585"/>
                  </a:lnTo>
                  <a:lnTo>
                    <a:pt x="225" y="1616"/>
                  </a:lnTo>
                  <a:lnTo>
                    <a:pt x="225" y="1597"/>
                  </a:lnTo>
                  <a:lnTo>
                    <a:pt x="237" y="1572"/>
                  </a:lnTo>
                  <a:lnTo>
                    <a:pt x="225" y="1545"/>
                  </a:lnTo>
                  <a:lnTo>
                    <a:pt x="201" y="1560"/>
                  </a:lnTo>
                  <a:lnTo>
                    <a:pt x="166" y="1560"/>
                  </a:lnTo>
                  <a:lnTo>
                    <a:pt x="155" y="1545"/>
                  </a:lnTo>
                  <a:lnTo>
                    <a:pt x="141" y="1516"/>
                  </a:lnTo>
                  <a:lnTo>
                    <a:pt x="155" y="1516"/>
                  </a:lnTo>
                  <a:lnTo>
                    <a:pt x="155" y="1489"/>
                  </a:lnTo>
                  <a:lnTo>
                    <a:pt x="130" y="1474"/>
                  </a:lnTo>
                  <a:lnTo>
                    <a:pt x="117" y="1474"/>
                  </a:lnTo>
                  <a:lnTo>
                    <a:pt x="130" y="1445"/>
                  </a:lnTo>
                  <a:lnTo>
                    <a:pt x="117" y="1418"/>
                  </a:lnTo>
                  <a:lnTo>
                    <a:pt x="117" y="1389"/>
                  </a:lnTo>
                  <a:lnTo>
                    <a:pt x="141" y="1389"/>
                  </a:lnTo>
                  <a:lnTo>
                    <a:pt x="155" y="1374"/>
                  </a:lnTo>
                  <a:lnTo>
                    <a:pt x="155" y="1345"/>
                  </a:lnTo>
                  <a:lnTo>
                    <a:pt x="225" y="1318"/>
                  </a:lnTo>
                  <a:lnTo>
                    <a:pt x="225" y="1290"/>
                  </a:lnTo>
                  <a:lnTo>
                    <a:pt x="225" y="1275"/>
                  </a:lnTo>
                  <a:lnTo>
                    <a:pt x="237" y="1263"/>
                  </a:lnTo>
                  <a:lnTo>
                    <a:pt x="225" y="1235"/>
                  </a:lnTo>
                  <a:lnTo>
                    <a:pt x="201" y="1247"/>
                  </a:lnTo>
                  <a:lnTo>
                    <a:pt x="178" y="1207"/>
                  </a:lnTo>
                  <a:lnTo>
                    <a:pt x="212" y="1192"/>
                  </a:lnTo>
                  <a:lnTo>
                    <a:pt x="225" y="1163"/>
                  </a:lnTo>
                  <a:lnTo>
                    <a:pt x="250" y="1178"/>
                  </a:lnTo>
                  <a:lnTo>
                    <a:pt x="250" y="1192"/>
                  </a:lnTo>
                  <a:lnTo>
                    <a:pt x="296" y="1207"/>
                  </a:lnTo>
                  <a:lnTo>
                    <a:pt x="332" y="1207"/>
                  </a:lnTo>
                  <a:lnTo>
                    <a:pt x="344" y="1151"/>
                  </a:lnTo>
                  <a:lnTo>
                    <a:pt x="368" y="1122"/>
                  </a:lnTo>
                  <a:lnTo>
                    <a:pt x="391" y="1151"/>
                  </a:lnTo>
                  <a:lnTo>
                    <a:pt x="403" y="1178"/>
                  </a:lnTo>
                  <a:lnTo>
                    <a:pt x="439" y="1192"/>
                  </a:lnTo>
                  <a:lnTo>
                    <a:pt x="427" y="1178"/>
                  </a:lnTo>
                  <a:lnTo>
                    <a:pt x="416" y="1163"/>
                  </a:lnTo>
                  <a:lnTo>
                    <a:pt x="416" y="1151"/>
                  </a:lnTo>
                  <a:lnTo>
                    <a:pt x="439" y="1122"/>
                  </a:lnTo>
                  <a:lnTo>
                    <a:pt x="450" y="1122"/>
                  </a:lnTo>
                  <a:lnTo>
                    <a:pt x="487" y="1136"/>
                  </a:lnTo>
                  <a:lnTo>
                    <a:pt x="545" y="1122"/>
                  </a:lnTo>
                  <a:lnTo>
                    <a:pt x="487" y="1092"/>
                  </a:lnTo>
                  <a:lnTo>
                    <a:pt x="439" y="1080"/>
                  </a:lnTo>
                  <a:lnTo>
                    <a:pt x="403" y="1110"/>
                  </a:lnTo>
                  <a:lnTo>
                    <a:pt x="380" y="1092"/>
                  </a:lnTo>
                  <a:lnTo>
                    <a:pt x="359" y="1092"/>
                  </a:lnTo>
                  <a:lnTo>
                    <a:pt x="319" y="1092"/>
                  </a:lnTo>
                  <a:lnTo>
                    <a:pt x="296" y="1092"/>
                  </a:lnTo>
                  <a:lnTo>
                    <a:pt x="271" y="1080"/>
                  </a:lnTo>
                  <a:lnTo>
                    <a:pt x="284" y="1051"/>
                  </a:lnTo>
                  <a:lnTo>
                    <a:pt x="332" y="995"/>
                  </a:lnTo>
                  <a:lnTo>
                    <a:pt x="344" y="924"/>
                  </a:lnTo>
                  <a:lnTo>
                    <a:pt x="332" y="884"/>
                  </a:lnTo>
                  <a:lnTo>
                    <a:pt x="344" y="869"/>
                  </a:lnTo>
                  <a:lnTo>
                    <a:pt x="332" y="828"/>
                  </a:lnTo>
                  <a:lnTo>
                    <a:pt x="344" y="813"/>
                  </a:lnTo>
                  <a:lnTo>
                    <a:pt x="368" y="799"/>
                  </a:lnTo>
                  <a:lnTo>
                    <a:pt x="368" y="772"/>
                  </a:lnTo>
                  <a:lnTo>
                    <a:pt x="391" y="760"/>
                  </a:lnTo>
                  <a:lnTo>
                    <a:pt x="403" y="743"/>
                  </a:lnTo>
                  <a:lnTo>
                    <a:pt x="427" y="772"/>
                  </a:lnTo>
                  <a:lnTo>
                    <a:pt x="439" y="772"/>
                  </a:lnTo>
                  <a:lnTo>
                    <a:pt x="427" y="716"/>
                  </a:lnTo>
                  <a:lnTo>
                    <a:pt x="439" y="716"/>
                  </a:lnTo>
                  <a:lnTo>
                    <a:pt x="427" y="676"/>
                  </a:lnTo>
                  <a:lnTo>
                    <a:pt x="462" y="617"/>
                  </a:lnTo>
                  <a:lnTo>
                    <a:pt x="462" y="590"/>
                  </a:lnTo>
                  <a:lnTo>
                    <a:pt x="475" y="576"/>
                  </a:lnTo>
                  <a:lnTo>
                    <a:pt x="487" y="534"/>
                  </a:lnTo>
                  <a:lnTo>
                    <a:pt x="521" y="520"/>
                  </a:lnTo>
                  <a:lnTo>
                    <a:pt x="545" y="507"/>
                  </a:lnTo>
                  <a:lnTo>
                    <a:pt x="571" y="490"/>
                  </a:lnTo>
                  <a:lnTo>
                    <a:pt x="593" y="507"/>
                  </a:lnTo>
                  <a:lnTo>
                    <a:pt x="654" y="463"/>
                  </a:lnTo>
                  <a:lnTo>
                    <a:pt x="677" y="463"/>
                  </a:lnTo>
                  <a:lnTo>
                    <a:pt x="721" y="422"/>
                  </a:lnTo>
                  <a:lnTo>
                    <a:pt x="759" y="381"/>
                  </a:lnTo>
                  <a:lnTo>
                    <a:pt x="805" y="338"/>
                  </a:lnTo>
                  <a:lnTo>
                    <a:pt x="866" y="294"/>
                  </a:lnTo>
                  <a:lnTo>
                    <a:pt x="902" y="282"/>
                  </a:lnTo>
                  <a:lnTo>
                    <a:pt x="948" y="267"/>
                  </a:lnTo>
                  <a:lnTo>
                    <a:pt x="984" y="238"/>
                  </a:lnTo>
                  <a:lnTo>
                    <a:pt x="1009" y="255"/>
                  </a:lnTo>
                  <a:lnTo>
                    <a:pt x="1022" y="238"/>
                  </a:lnTo>
                  <a:lnTo>
                    <a:pt x="1054" y="238"/>
                  </a:lnTo>
                  <a:lnTo>
                    <a:pt x="1104" y="255"/>
                  </a:lnTo>
                  <a:lnTo>
                    <a:pt x="1115" y="282"/>
                  </a:lnTo>
                  <a:lnTo>
                    <a:pt x="1138" y="307"/>
                  </a:lnTo>
                  <a:lnTo>
                    <a:pt x="1163" y="322"/>
                  </a:lnTo>
                  <a:lnTo>
                    <a:pt x="1175" y="381"/>
                  </a:lnTo>
                  <a:lnTo>
                    <a:pt x="1184" y="449"/>
                  </a:lnTo>
                  <a:lnTo>
                    <a:pt x="1197" y="507"/>
                  </a:lnTo>
                  <a:lnTo>
                    <a:pt x="1209" y="534"/>
                  </a:lnTo>
                  <a:lnTo>
                    <a:pt x="1197" y="576"/>
                  </a:lnTo>
                  <a:lnTo>
                    <a:pt x="1163" y="605"/>
                  </a:lnTo>
                  <a:lnTo>
                    <a:pt x="1115" y="660"/>
                  </a:lnTo>
                  <a:lnTo>
                    <a:pt x="1079" y="701"/>
                  </a:lnTo>
                  <a:lnTo>
                    <a:pt x="1066" y="716"/>
                  </a:lnTo>
                  <a:lnTo>
                    <a:pt x="1032" y="716"/>
                  </a:lnTo>
                  <a:lnTo>
                    <a:pt x="1009" y="716"/>
                  </a:lnTo>
                  <a:lnTo>
                    <a:pt x="972" y="716"/>
                  </a:lnTo>
                  <a:lnTo>
                    <a:pt x="948" y="688"/>
                  </a:lnTo>
                  <a:lnTo>
                    <a:pt x="938" y="688"/>
                  </a:lnTo>
                  <a:lnTo>
                    <a:pt x="914" y="701"/>
                  </a:lnTo>
                  <a:lnTo>
                    <a:pt x="889" y="731"/>
                  </a:lnTo>
                  <a:lnTo>
                    <a:pt x="875" y="731"/>
                  </a:lnTo>
                  <a:lnTo>
                    <a:pt x="902" y="743"/>
                  </a:lnTo>
                  <a:lnTo>
                    <a:pt x="925" y="731"/>
                  </a:lnTo>
                  <a:lnTo>
                    <a:pt x="925" y="716"/>
                  </a:lnTo>
                  <a:lnTo>
                    <a:pt x="959" y="743"/>
                  </a:lnTo>
                  <a:lnTo>
                    <a:pt x="972" y="760"/>
                  </a:lnTo>
                  <a:lnTo>
                    <a:pt x="1009" y="760"/>
                  </a:lnTo>
                  <a:lnTo>
                    <a:pt x="1043" y="760"/>
                  </a:lnTo>
                  <a:lnTo>
                    <a:pt x="1043" y="799"/>
                  </a:lnTo>
                  <a:lnTo>
                    <a:pt x="1032" y="828"/>
                  </a:lnTo>
                  <a:lnTo>
                    <a:pt x="1043" y="869"/>
                  </a:lnTo>
                  <a:lnTo>
                    <a:pt x="1032" y="884"/>
                  </a:lnTo>
                  <a:lnTo>
                    <a:pt x="997" y="924"/>
                  </a:lnTo>
                  <a:lnTo>
                    <a:pt x="972" y="955"/>
                  </a:lnTo>
                  <a:lnTo>
                    <a:pt x="997" y="955"/>
                  </a:lnTo>
                  <a:lnTo>
                    <a:pt x="1022" y="940"/>
                  </a:lnTo>
                  <a:lnTo>
                    <a:pt x="1043" y="924"/>
                  </a:lnTo>
                  <a:lnTo>
                    <a:pt x="1054" y="899"/>
                  </a:lnTo>
                  <a:lnTo>
                    <a:pt x="1054" y="857"/>
                  </a:lnTo>
                  <a:lnTo>
                    <a:pt x="1066" y="813"/>
                  </a:lnTo>
                  <a:lnTo>
                    <a:pt x="1091" y="828"/>
                  </a:lnTo>
                  <a:lnTo>
                    <a:pt x="1115" y="857"/>
                  </a:lnTo>
                  <a:lnTo>
                    <a:pt x="1127" y="899"/>
                  </a:lnTo>
                  <a:lnTo>
                    <a:pt x="1127" y="955"/>
                  </a:lnTo>
                  <a:lnTo>
                    <a:pt x="1127" y="983"/>
                  </a:lnTo>
                  <a:lnTo>
                    <a:pt x="1127" y="1011"/>
                  </a:lnTo>
                  <a:lnTo>
                    <a:pt x="1138" y="995"/>
                  </a:lnTo>
                  <a:lnTo>
                    <a:pt x="1150" y="955"/>
                  </a:lnTo>
                  <a:lnTo>
                    <a:pt x="1150" y="912"/>
                  </a:lnTo>
                  <a:lnTo>
                    <a:pt x="1138" y="869"/>
                  </a:lnTo>
                  <a:lnTo>
                    <a:pt x="1127" y="857"/>
                  </a:lnTo>
                  <a:lnTo>
                    <a:pt x="1104" y="813"/>
                  </a:lnTo>
                  <a:lnTo>
                    <a:pt x="1066" y="787"/>
                  </a:lnTo>
                  <a:lnTo>
                    <a:pt x="1066" y="760"/>
                  </a:lnTo>
                  <a:lnTo>
                    <a:pt x="1079" y="731"/>
                  </a:lnTo>
                  <a:lnTo>
                    <a:pt x="1104" y="716"/>
                  </a:lnTo>
                  <a:lnTo>
                    <a:pt x="1150" y="676"/>
                  </a:lnTo>
                  <a:lnTo>
                    <a:pt x="1175" y="633"/>
                  </a:lnTo>
                  <a:lnTo>
                    <a:pt x="1209" y="590"/>
                  </a:lnTo>
                  <a:lnTo>
                    <a:pt x="1247" y="561"/>
                  </a:lnTo>
                  <a:lnTo>
                    <a:pt x="1258" y="546"/>
                  </a:lnTo>
                  <a:lnTo>
                    <a:pt x="1268" y="520"/>
                  </a:lnTo>
                  <a:lnTo>
                    <a:pt x="1292" y="507"/>
                  </a:lnTo>
                  <a:lnTo>
                    <a:pt x="1317" y="507"/>
                  </a:lnTo>
                  <a:lnTo>
                    <a:pt x="1329" y="534"/>
                  </a:lnTo>
                  <a:lnTo>
                    <a:pt x="1342" y="576"/>
                  </a:lnTo>
                  <a:lnTo>
                    <a:pt x="1352" y="576"/>
                  </a:lnTo>
                  <a:lnTo>
                    <a:pt x="1342" y="561"/>
                  </a:lnTo>
                  <a:lnTo>
                    <a:pt x="1342" y="534"/>
                  </a:lnTo>
                  <a:lnTo>
                    <a:pt x="1342" y="507"/>
                  </a:lnTo>
                  <a:lnTo>
                    <a:pt x="1342" y="490"/>
                  </a:lnTo>
                  <a:lnTo>
                    <a:pt x="1329" y="476"/>
                  </a:lnTo>
                  <a:lnTo>
                    <a:pt x="1304" y="476"/>
                  </a:lnTo>
                  <a:lnTo>
                    <a:pt x="1279" y="490"/>
                  </a:lnTo>
                  <a:lnTo>
                    <a:pt x="1258" y="490"/>
                  </a:lnTo>
                  <a:lnTo>
                    <a:pt x="1247" y="463"/>
                  </a:lnTo>
                  <a:lnTo>
                    <a:pt x="1234" y="434"/>
                  </a:lnTo>
                  <a:lnTo>
                    <a:pt x="1222" y="405"/>
                  </a:lnTo>
                  <a:lnTo>
                    <a:pt x="1234" y="381"/>
                  </a:lnTo>
                  <a:lnTo>
                    <a:pt x="1258" y="381"/>
                  </a:lnTo>
                  <a:lnTo>
                    <a:pt x="1279" y="393"/>
                  </a:lnTo>
                  <a:lnTo>
                    <a:pt x="1304" y="405"/>
                  </a:lnTo>
                  <a:lnTo>
                    <a:pt x="1365" y="393"/>
                  </a:lnTo>
                  <a:lnTo>
                    <a:pt x="1376" y="393"/>
                  </a:lnTo>
                  <a:lnTo>
                    <a:pt x="1409" y="405"/>
                  </a:lnTo>
                  <a:lnTo>
                    <a:pt x="1447" y="381"/>
                  </a:lnTo>
                  <a:lnTo>
                    <a:pt x="1459" y="363"/>
                  </a:lnTo>
                  <a:lnTo>
                    <a:pt x="1472" y="351"/>
                  </a:lnTo>
                  <a:lnTo>
                    <a:pt x="1483" y="351"/>
                  </a:lnTo>
                  <a:lnTo>
                    <a:pt x="1493" y="338"/>
                  </a:lnTo>
                  <a:lnTo>
                    <a:pt x="1542" y="282"/>
                  </a:lnTo>
                  <a:lnTo>
                    <a:pt x="1554" y="267"/>
                  </a:lnTo>
                  <a:lnTo>
                    <a:pt x="1601" y="238"/>
                  </a:lnTo>
                  <a:lnTo>
                    <a:pt x="1626" y="223"/>
                  </a:lnTo>
                  <a:lnTo>
                    <a:pt x="1685" y="182"/>
                  </a:lnTo>
                  <a:lnTo>
                    <a:pt x="1769" y="126"/>
                  </a:lnTo>
                  <a:lnTo>
                    <a:pt x="1792" y="114"/>
                  </a:lnTo>
                  <a:lnTo>
                    <a:pt x="1826" y="84"/>
                  </a:lnTo>
                  <a:lnTo>
                    <a:pt x="1849" y="70"/>
                  </a:lnTo>
                  <a:lnTo>
                    <a:pt x="1872" y="43"/>
                  </a:lnTo>
                  <a:lnTo>
                    <a:pt x="1885" y="31"/>
                  </a:lnTo>
                  <a:lnTo>
                    <a:pt x="1897" y="31"/>
                  </a:lnTo>
                  <a:lnTo>
                    <a:pt x="1946" y="15"/>
                  </a:lnTo>
                  <a:lnTo>
                    <a:pt x="2005" y="0"/>
                  </a:lnTo>
                  <a:lnTo>
                    <a:pt x="2076" y="0"/>
                  </a:lnTo>
                  <a:lnTo>
                    <a:pt x="2110" y="0"/>
                  </a:lnTo>
                  <a:lnTo>
                    <a:pt x="2133" y="15"/>
                  </a:lnTo>
                  <a:lnTo>
                    <a:pt x="2133" y="31"/>
                  </a:lnTo>
                  <a:lnTo>
                    <a:pt x="2122" y="43"/>
                  </a:lnTo>
                  <a:lnTo>
                    <a:pt x="2122" y="70"/>
                  </a:lnTo>
                  <a:lnTo>
                    <a:pt x="2133" y="55"/>
                  </a:lnTo>
                  <a:lnTo>
                    <a:pt x="2158" y="43"/>
                  </a:lnTo>
                  <a:lnTo>
                    <a:pt x="2181" y="31"/>
                  </a:lnTo>
                  <a:lnTo>
                    <a:pt x="2206" y="43"/>
                  </a:lnTo>
                  <a:lnTo>
                    <a:pt x="2171" y="55"/>
                  </a:lnTo>
                  <a:lnTo>
                    <a:pt x="2171" y="84"/>
                  </a:lnTo>
                  <a:lnTo>
                    <a:pt x="2206" y="70"/>
                  </a:lnTo>
                  <a:lnTo>
                    <a:pt x="2217" y="55"/>
                  </a:lnTo>
                  <a:lnTo>
                    <a:pt x="2264" y="99"/>
                  </a:lnTo>
                  <a:lnTo>
                    <a:pt x="2314" y="114"/>
                  </a:lnTo>
                  <a:lnTo>
                    <a:pt x="2358" y="155"/>
                  </a:lnTo>
                  <a:lnTo>
                    <a:pt x="2419" y="182"/>
                  </a:lnTo>
                  <a:lnTo>
                    <a:pt x="2444" y="211"/>
                  </a:lnTo>
                  <a:lnTo>
                    <a:pt x="2444" y="238"/>
                  </a:lnTo>
                  <a:lnTo>
                    <a:pt x="2432" y="255"/>
                  </a:lnTo>
                  <a:lnTo>
                    <a:pt x="2419" y="267"/>
                  </a:lnTo>
                  <a:lnTo>
                    <a:pt x="2408" y="267"/>
                  </a:lnTo>
                  <a:lnTo>
                    <a:pt x="2396" y="267"/>
                  </a:lnTo>
                  <a:lnTo>
                    <a:pt x="2385" y="238"/>
                  </a:lnTo>
                  <a:lnTo>
                    <a:pt x="2385" y="267"/>
                  </a:lnTo>
                  <a:lnTo>
                    <a:pt x="2385" y="294"/>
                  </a:lnTo>
                  <a:lnTo>
                    <a:pt x="2396" y="294"/>
                  </a:lnTo>
                  <a:lnTo>
                    <a:pt x="2432" y="294"/>
                  </a:lnTo>
                  <a:lnTo>
                    <a:pt x="2455" y="282"/>
                  </a:lnTo>
                  <a:lnTo>
                    <a:pt x="2467" y="282"/>
                  </a:lnTo>
                  <a:lnTo>
                    <a:pt x="2491" y="294"/>
                  </a:lnTo>
                  <a:lnTo>
                    <a:pt x="2501" y="322"/>
                  </a:lnTo>
                  <a:lnTo>
                    <a:pt x="2501" y="338"/>
                  </a:lnTo>
                  <a:lnTo>
                    <a:pt x="2491" y="363"/>
                  </a:lnTo>
                  <a:lnTo>
                    <a:pt x="2501" y="363"/>
                  </a:lnTo>
                  <a:lnTo>
                    <a:pt x="2526" y="381"/>
                  </a:lnTo>
                  <a:lnTo>
                    <a:pt x="2539" y="393"/>
                  </a:lnTo>
                  <a:lnTo>
                    <a:pt x="2560" y="422"/>
                  </a:lnTo>
                  <a:lnTo>
                    <a:pt x="2560" y="434"/>
                  </a:lnTo>
                  <a:lnTo>
                    <a:pt x="2550" y="476"/>
                  </a:lnTo>
                  <a:lnTo>
                    <a:pt x="2539" y="507"/>
                  </a:lnTo>
                  <a:lnTo>
                    <a:pt x="2514" y="546"/>
                  </a:lnTo>
                  <a:lnTo>
                    <a:pt x="2501" y="605"/>
                  </a:lnTo>
                  <a:lnTo>
                    <a:pt x="2491" y="676"/>
                  </a:lnTo>
                  <a:lnTo>
                    <a:pt x="2467" y="701"/>
                  </a:lnTo>
                  <a:lnTo>
                    <a:pt x="2444" y="731"/>
                  </a:lnTo>
                  <a:lnTo>
                    <a:pt x="2419" y="743"/>
                  </a:lnTo>
                  <a:lnTo>
                    <a:pt x="2396" y="772"/>
                  </a:lnTo>
                  <a:lnTo>
                    <a:pt x="2358" y="787"/>
                  </a:lnTo>
                  <a:lnTo>
                    <a:pt x="2335" y="772"/>
                  </a:lnTo>
                  <a:lnTo>
                    <a:pt x="2301" y="743"/>
                  </a:lnTo>
                  <a:lnTo>
                    <a:pt x="2276" y="743"/>
                  </a:lnTo>
                  <a:lnTo>
                    <a:pt x="2251" y="760"/>
                  </a:lnTo>
                  <a:lnTo>
                    <a:pt x="2217" y="760"/>
                  </a:lnTo>
                  <a:lnTo>
                    <a:pt x="2217" y="787"/>
                  </a:lnTo>
                  <a:lnTo>
                    <a:pt x="2242" y="787"/>
                  </a:lnTo>
                  <a:lnTo>
                    <a:pt x="2264" y="772"/>
                  </a:lnTo>
                  <a:lnTo>
                    <a:pt x="2301" y="787"/>
                  </a:lnTo>
                  <a:lnTo>
                    <a:pt x="2301" y="799"/>
                  </a:lnTo>
                  <a:lnTo>
                    <a:pt x="2289" y="813"/>
                  </a:lnTo>
                  <a:lnTo>
                    <a:pt x="2276" y="843"/>
                  </a:lnTo>
                  <a:lnTo>
                    <a:pt x="2276" y="869"/>
                  </a:lnTo>
                  <a:lnTo>
                    <a:pt x="2289" y="857"/>
                  </a:lnTo>
                  <a:lnTo>
                    <a:pt x="2301" y="869"/>
                  </a:lnTo>
                  <a:lnTo>
                    <a:pt x="2301" y="843"/>
                  </a:lnTo>
                  <a:lnTo>
                    <a:pt x="2314" y="828"/>
                  </a:lnTo>
                  <a:lnTo>
                    <a:pt x="2346" y="828"/>
                  </a:lnTo>
                  <a:lnTo>
                    <a:pt x="2358" y="828"/>
                  </a:lnTo>
                  <a:lnTo>
                    <a:pt x="2371" y="828"/>
                  </a:lnTo>
                  <a:lnTo>
                    <a:pt x="2408" y="813"/>
                  </a:lnTo>
                  <a:lnTo>
                    <a:pt x="2455" y="772"/>
                  </a:lnTo>
                  <a:lnTo>
                    <a:pt x="2476" y="743"/>
                  </a:lnTo>
                  <a:lnTo>
                    <a:pt x="2501" y="731"/>
                  </a:lnTo>
                  <a:lnTo>
                    <a:pt x="2526" y="701"/>
                  </a:lnTo>
                  <a:lnTo>
                    <a:pt x="2539" y="676"/>
                  </a:lnTo>
                  <a:lnTo>
                    <a:pt x="2550" y="590"/>
                  </a:lnTo>
                  <a:lnTo>
                    <a:pt x="2598" y="576"/>
                  </a:lnTo>
                  <a:lnTo>
                    <a:pt x="2621" y="576"/>
                  </a:lnTo>
                  <a:lnTo>
                    <a:pt x="2644" y="576"/>
                  </a:lnTo>
                  <a:lnTo>
                    <a:pt x="2680" y="590"/>
                  </a:lnTo>
                  <a:lnTo>
                    <a:pt x="2691" y="617"/>
                  </a:lnTo>
                  <a:lnTo>
                    <a:pt x="2691" y="645"/>
                  </a:lnTo>
                  <a:lnTo>
                    <a:pt x="2705" y="660"/>
                  </a:lnTo>
                  <a:lnTo>
                    <a:pt x="2728" y="660"/>
                  </a:lnTo>
                  <a:lnTo>
                    <a:pt x="2752" y="676"/>
                  </a:lnTo>
                  <a:lnTo>
                    <a:pt x="2777" y="676"/>
                  </a:lnTo>
                  <a:lnTo>
                    <a:pt x="2798" y="676"/>
                  </a:lnTo>
                  <a:lnTo>
                    <a:pt x="2810" y="676"/>
                  </a:lnTo>
                  <a:lnTo>
                    <a:pt x="2821" y="688"/>
                  </a:lnTo>
                  <a:lnTo>
                    <a:pt x="2859" y="701"/>
                  </a:lnTo>
                  <a:lnTo>
                    <a:pt x="2893" y="701"/>
                  </a:lnTo>
                  <a:lnTo>
                    <a:pt x="2918" y="716"/>
                  </a:lnTo>
                  <a:lnTo>
                    <a:pt x="2930" y="716"/>
                  </a:lnTo>
                  <a:lnTo>
                    <a:pt x="2943" y="731"/>
                  </a:lnTo>
                  <a:lnTo>
                    <a:pt x="2952" y="743"/>
                  </a:lnTo>
                  <a:lnTo>
                    <a:pt x="2952" y="760"/>
                  </a:lnTo>
                  <a:lnTo>
                    <a:pt x="2943" y="743"/>
                  </a:lnTo>
                  <a:lnTo>
                    <a:pt x="2869" y="772"/>
                  </a:lnTo>
                  <a:lnTo>
                    <a:pt x="2835" y="799"/>
                  </a:lnTo>
                  <a:lnTo>
                    <a:pt x="2810" y="813"/>
                  </a:lnTo>
                  <a:lnTo>
                    <a:pt x="2810" y="843"/>
                  </a:lnTo>
                  <a:lnTo>
                    <a:pt x="2821" y="884"/>
                  </a:lnTo>
                  <a:lnTo>
                    <a:pt x="2810" y="912"/>
                  </a:lnTo>
                  <a:lnTo>
                    <a:pt x="2785" y="940"/>
                  </a:lnTo>
                  <a:lnTo>
                    <a:pt x="2777" y="967"/>
                  </a:lnTo>
                  <a:lnTo>
                    <a:pt x="2798" y="967"/>
                  </a:lnTo>
                  <a:lnTo>
                    <a:pt x="2810" y="955"/>
                  </a:lnTo>
                  <a:lnTo>
                    <a:pt x="2821" y="924"/>
                  </a:lnTo>
                  <a:lnTo>
                    <a:pt x="2821" y="899"/>
                  </a:lnTo>
                  <a:lnTo>
                    <a:pt x="2835" y="869"/>
                  </a:lnTo>
                  <a:lnTo>
                    <a:pt x="2846" y="843"/>
                  </a:lnTo>
                  <a:lnTo>
                    <a:pt x="2869" y="813"/>
                  </a:lnTo>
                  <a:lnTo>
                    <a:pt x="2907" y="799"/>
                  </a:lnTo>
                  <a:lnTo>
                    <a:pt x="2918" y="787"/>
                  </a:lnTo>
                  <a:lnTo>
                    <a:pt x="2952" y="787"/>
                  </a:lnTo>
                  <a:lnTo>
                    <a:pt x="2977" y="799"/>
                  </a:lnTo>
                  <a:lnTo>
                    <a:pt x="2989" y="760"/>
                  </a:lnTo>
                  <a:lnTo>
                    <a:pt x="3002" y="743"/>
                  </a:lnTo>
                  <a:lnTo>
                    <a:pt x="2989" y="716"/>
                  </a:lnTo>
                  <a:lnTo>
                    <a:pt x="3002" y="688"/>
                  </a:lnTo>
                  <a:lnTo>
                    <a:pt x="3023" y="676"/>
                  </a:lnTo>
                  <a:lnTo>
                    <a:pt x="3036" y="660"/>
                  </a:lnTo>
                  <a:lnTo>
                    <a:pt x="3036" y="617"/>
                  </a:lnTo>
                  <a:lnTo>
                    <a:pt x="3059" y="617"/>
                  </a:lnTo>
                  <a:lnTo>
                    <a:pt x="3059" y="605"/>
                  </a:lnTo>
                  <a:lnTo>
                    <a:pt x="3084" y="590"/>
                  </a:lnTo>
                  <a:lnTo>
                    <a:pt x="3096" y="590"/>
                  </a:lnTo>
                  <a:lnTo>
                    <a:pt x="3120" y="617"/>
                  </a:lnTo>
                  <a:lnTo>
                    <a:pt x="3130" y="645"/>
                  </a:lnTo>
                  <a:lnTo>
                    <a:pt x="3120" y="688"/>
                  </a:lnTo>
                  <a:lnTo>
                    <a:pt x="3107" y="716"/>
                  </a:lnTo>
                  <a:lnTo>
                    <a:pt x="3120" y="760"/>
                  </a:lnTo>
                  <a:lnTo>
                    <a:pt x="3130" y="772"/>
                  </a:lnTo>
                  <a:lnTo>
                    <a:pt x="3155" y="799"/>
                  </a:lnTo>
                  <a:lnTo>
                    <a:pt x="3179" y="828"/>
                  </a:lnTo>
                  <a:lnTo>
                    <a:pt x="3189" y="857"/>
                  </a:lnTo>
                  <a:lnTo>
                    <a:pt x="3179" y="869"/>
                  </a:lnTo>
                  <a:lnTo>
                    <a:pt x="3179" y="884"/>
                  </a:lnTo>
                  <a:lnTo>
                    <a:pt x="3189" y="899"/>
                  </a:lnTo>
                  <a:lnTo>
                    <a:pt x="3189" y="912"/>
                  </a:lnTo>
                  <a:lnTo>
                    <a:pt x="3179" y="955"/>
                  </a:lnTo>
                  <a:lnTo>
                    <a:pt x="3155" y="967"/>
                  </a:lnTo>
                  <a:lnTo>
                    <a:pt x="3143" y="995"/>
                  </a:lnTo>
                  <a:lnTo>
                    <a:pt x="3130" y="1023"/>
                  </a:lnTo>
                  <a:lnTo>
                    <a:pt x="3120" y="1051"/>
                  </a:lnTo>
                  <a:lnTo>
                    <a:pt x="3071" y="1051"/>
                  </a:lnTo>
                  <a:lnTo>
                    <a:pt x="3036" y="1066"/>
                  </a:lnTo>
                  <a:lnTo>
                    <a:pt x="3048" y="1066"/>
                  </a:lnTo>
                  <a:lnTo>
                    <a:pt x="3096" y="1066"/>
                  </a:lnTo>
                  <a:lnTo>
                    <a:pt x="3120" y="1066"/>
                  </a:lnTo>
                  <a:lnTo>
                    <a:pt x="3130" y="1066"/>
                  </a:lnTo>
                  <a:lnTo>
                    <a:pt x="3143" y="1036"/>
                  </a:lnTo>
                  <a:lnTo>
                    <a:pt x="3155" y="1011"/>
                  </a:lnTo>
                  <a:lnTo>
                    <a:pt x="3179" y="995"/>
                  </a:lnTo>
                  <a:lnTo>
                    <a:pt x="3202" y="983"/>
                  </a:lnTo>
                  <a:lnTo>
                    <a:pt x="3239" y="967"/>
                  </a:lnTo>
                  <a:lnTo>
                    <a:pt x="3309" y="983"/>
                  </a:lnTo>
                  <a:lnTo>
                    <a:pt x="3343" y="995"/>
                  </a:lnTo>
                  <a:lnTo>
                    <a:pt x="3356" y="1011"/>
                  </a:lnTo>
                  <a:lnTo>
                    <a:pt x="3381" y="1011"/>
                  </a:lnTo>
                  <a:lnTo>
                    <a:pt x="3486" y="1066"/>
                  </a:lnTo>
                  <a:lnTo>
                    <a:pt x="3547" y="1122"/>
                  </a:lnTo>
                  <a:lnTo>
                    <a:pt x="3570" y="1151"/>
                  </a:lnTo>
                  <a:lnTo>
                    <a:pt x="3556" y="1163"/>
                  </a:lnTo>
                  <a:lnTo>
                    <a:pt x="3547" y="1163"/>
                  </a:lnTo>
                  <a:lnTo>
                    <a:pt x="3511" y="1163"/>
                  </a:lnTo>
                  <a:lnTo>
                    <a:pt x="3523" y="1192"/>
                  </a:lnTo>
                  <a:lnTo>
                    <a:pt x="3534" y="1207"/>
                  </a:lnTo>
                  <a:lnTo>
                    <a:pt x="3556" y="1192"/>
                  </a:lnTo>
                  <a:lnTo>
                    <a:pt x="3556" y="1207"/>
                  </a:lnTo>
                  <a:lnTo>
                    <a:pt x="3570" y="1207"/>
                  </a:lnTo>
                  <a:lnTo>
                    <a:pt x="3570" y="1178"/>
                  </a:lnTo>
                  <a:lnTo>
                    <a:pt x="3581" y="1163"/>
                  </a:lnTo>
                  <a:lnTo>
                    <a:pt x="3606" y="1136"/>
                  </a:lnTo>
                  <a:lnTo>
                    <a:pt x="3618" y="1136"/>
                  </a:lnTo>
                  <a:lnTo>
                    <a:pt x="3652" y="1122"/>
                  </a:lnTo>
                  <a:lnTo>
                    <a:pt x="3700" y="1122"/>
                  </a:lnTo>
                  <a:lnTo>
                    <a:pt x="3736" y="1110"/>
                  </a:lnTo>
                  <a:lnTo>
                    <a:pt x="3784" y="1066"/>
                  </a:lnTo>
                  <a:lnTo>
                    <a:pt x="3795" y="1036"/>
                  </a:lnTo>
                  <a:lnTo>
                    <a:pt x="3795" y="1011"/>
                  </a:lnTo>
                  <a:lnTo>
                    <a:pt x="3818" y="967"/>
                  </a:lnTo>
                  <a:lnTo>
                    <a:pt x="3856" y="983"/>
                  </a:lnTo>
                  <a:lnTo>
                    <a:pt x="3877" y="967"/>
                  </a:lnTo>
                  <a:lnTo>
                    <a:pt x="3902" y="967"/>
                  </a:lnTo>
                  <a:lnTo>
                    <a:pt x="3949" y="983"/>
                  </a:lnTo>
                  <a:lnTo>
                    <a:pt x="3961" y="1011"/>
                  </a:lnTo>
                  <a:lnTo>
                    <a:pt x="3972" y="1011"/>
                  </a:lnTo>
                  <a:lnTo>
                    <a:pt x="3986" y="1023"/>
                  </a:lnTo>
                  <a:lnTo>
                    <a:pt x="4020" y="1023"/>
                  </a:lnTo>
                  <a:lnTo>
                    <a:pt x="4033" y="1011"/>
                  </a:lnTo>
                  <a:lnTo>
                    <a:pt x="4079" y="1011"/>
                  </a:lnTo>
                  <a:lnTo>
                    <a:pt x="4090" y="1023"/>
                  </a:lnTo>
                  <a:lnTo>
                    <a:pt x="4102" y="1066"/>
                  </a:lnTo>
                  <a:lnTo>
                    <a:pt x="4102" y="1110"/>
                  </a:lnTo>
                  <a:lnTo>
                    <a:pt x="4102" y="1151"/>
                  </a:lnTo>
                  <a:lnTo>
                    <a:pt x="4090" y="1178"/>
                  </a:lnTo>
                  <a:lnTo>
                    <a:pt x="4115" y="1235"/>
                  </a:lnTo>
                  <a:lnTo>
                    <a:pt x="4128" y="1275"/>
                  </a:lnTo>
                  <a:lnTo>
                    <a:pt x="4115" y="1389"/>
                  </a:lnTo>
                  <a:lnTo>
                    <a:pt x="4102" y="1404"/>
                  </a:lnTo>
                  <a:lnTo>
                    <a:pt x="4079" y="1445"/>
                  </a:lnTo>
                  <a:lnTo>
                    <a:pt x="4069" y="1460"/>
                  </a:lnTo>
                  <a:lnTo>
                    <a:pt x="4079" y="1504"/>
                  </a:lnTo>
                  <a:lnTo>
                    <a:pt x="4069" y="1530"/>
                  </a:lnTo>
                  <a:lnTo>
                    <a:pt x="4058" y="1572"/>
                  </a:lnTo>
                  <a:lnTo>
                    <a:pt x="4044" y="1597"/>
                  </a:lnTo>
                  <a:lnTo>
                    <a:pt x="4010" y="1616"/>
                  </a:lnTo>
                  <a:lnTo>
                    <a:pt x="4010" y="1628"/>
                  </a:lnTo>
                  <a:lnTo>
                    <a:pt x="4020" y="1641"/>
                  </a:lnTo>
                  <a:lnTo>
                    <a:pt x="4010" y="1684"/>
                  </a:lnTo>
                  <a:lnTo>
                    <a:pt x="3986" y="1697"/>
                  </a:lnTo>
                  <a:lnTo>
                    <a:pt x="3972" y="1753"/>
                  </a:lnTo>
                  <a:lnTo>
                    <a:pt x="3961" y="1783"/>
                  </a:lnTo>
                  <a:lnTo>
                    <a:pt x="3936" y="1809"/>
                  </a:lnTo>
                  <a:lnTo>
                    <a:pt x="3902" y="1809"/>
                  </a:lnTo>
                  <a:lnTo>
                    <a:pt x="3843" y="1809"/>
                  </a:lnTo>
                  <a:lnTo>
                    <a:pt x="3795" y="1824"/>
                  </a:lnTo>
                  <a:lnTo>
                    <a:pt x="3784" y="1865"/>
                  </a:lnTo>
                  <a:lnTo>
                    <a:pt x="3747" y="1908"/>
                  </a:lnTo>
                  <a:lnTo>
                    <a:pt x="3736" y="1908"/>
                  </a:lnTo>
                  <a:lnTo>
                    <a:pt x="3677" y="1920"/>
                  </a:lnTo>
                  <a:lnTo>
                    <a:pt x="3640" y="1964"/>
                  </a:lnTo>
                  <a:lnTo>
                    <a:pt x="3581" y="1991"/>
                  </a:lnTo>
                  <a:lnTo>
                    <a:pt x="3547" y="1991"/>
                  </a:lnTo>
                  <a:lnTo>
                    <a:pt x="3498" y="1991"/>
                  </a:lnTo>
                  <a:lnTo>
                    <a:pt x="3473" y="2006"/>
                  </a:lnTo>
                  <a:lnTo>
                    <a:pt x="3414" y="2006"/>
                  </a:lnTo>
                  <a:lnTo>
                    <a:pt x="3368" y="2035"/>
                  </a:lnTo>
                  <a:lnTo>
                    <a:pt x="3284" y="2074"/>
                  </a:lnTo>
                  <a:lnTo>
                    <a:pt x="3214" y="2091"/>
                  </a:lnTo>
                  <a:lnTo>
                    <a:pt x="3155" y="2091"/>
                  </a:lnTo>
                  <a:lnTo>
                    <a:pt x="3107" y="2103"/>
                  </a:lnTo>
                  <a:lnTo>
                    <a:pt x="3059" y="2132"/>
                  </a:lnTo>
                  <a:lnTo>
                    <a:pt x="3002" y="2162"/>
                  </a:lnTo>
                  <a:lnTo>
                    <a:pt x="2930" y="2187"/>
                  </a:lnTo>
                  <a:lnTo>
                    <a:pt x="2835" y="2203"/>
                  </a:lnTo>
                  <a:lnTo>
                    <a:pt x="2785" y="2187"/>
                  </a:lnTo>
                  <a:lnTo>
                    <a:pt x="2705" y="2203"/>
                  </a:lnTo>
                  <a:lnTo>
                    <a:pt x="2644" y="2203"/>
                  </a:lnTo>
                  <a:lnTo>
                    <a:pt x="2621" y="2203"/>
                  </a:lnTo>
                  <a:lnTo>
                    <a:pt x="2609" y="2187"/>
                  </a:lnTo>
                  <a:lnTo>
                    <a:pt x="2609" y="2162"/>
                  </a:lnTo>
                  <a:lnTo>
                    <a:pt x="2621" y="2147"/>
                  </a:lnTo>
                  <a:lnTo>
                    <a:pt x="2644" y="2132"/>
                  </a:lnTo>
                  <a:lnTo>
                    <a:pt x="2680" y="2147"/>
                  </a:lnTo>
                  <a:lnTo>
                    <a:pt x="2728" y="2132"/>
                  </a:lnTo>
                  <a:lnTo>
                    <a:pt x="2764" y="2118"/>
                  </a:lnTo>
                  <a:lnTo>
                    <a:pt x="2798" y="2062"/>
                  </a:lnTo>
                  <a:lnTo>
                    <a:pt x="2777" y="2074"/>
                  </a:lnTo>
                  <a:lnTo>
                    <a:pt x="2728" y="2103"/>
                  </a:lnTo>
                  <a:lnTo>
                    <a:pt x="2680" y="2103"/>
                  </a:lnTo>
                  <a:lnTo>
                    <a:pt x="2669" y="2091"/>
                  </a:lnTo>
                  <a:lnTo>
                    <a:pt x="2669" y="2050"/>
                  </a:lnTo>
                  <a:lnTo>
                    <a:pt x="2634" y="2062"/>
                  </a:lnTo>
                  <a:lnTo>
                    <a:pt x="2598" y="2091"/>
                  </a:lnTo>
                  <a:lnTo>
                    <a:pt x="2598" y="2132"/>
                  </a:lnTo>
                  <a:lnTo>
                    <a:pt x="2573" y="2162"/>
                  </a:lnTo>
                  <a:lnTo>
                    <a:pt x="2573" y="2203"/>
                  </a:lnTo>
                  <a:lnTo>
                    <a:pt x="2584" y="2231"/>
                  </a:lnTo>
                  <a:lnTo>
                    <a:pt x="2539" y="2258"/>
                  </a:lnTo>
                  <a:lnTo>
                    <a:pt x="2491" y="2258"/>
                  </a:lnTo>
                  <a:lnTo>
                    <a:pt x="2455" y="2258"/>
                  </a:lnTo>
                  <a:lnTo>
                    <a:pt x="2467" y="2274"/>
                  </a:lnTo>
                  <a:lnTo>
                    <a:pt x="2467" y="2287"/>
                  </a:lnTo>
                  <a:lnTo>
                    <a:pt x="2467" y="2329"/>
                  </a:lnTo>
                  <a:lnTo>
                    <a:pt x="2444" y="2344"/>
                  </a:lnTo>
                  <a:lnTo>
                    <a:pt x="2444" y="2357"/>
                  </a:lnTo>
                  <a:lnTo>
                    <a:pt x="2467" y="2385"/>
                  </a:lnTo>
                  <a:lnTo>
                    <a:pt x="2514" y="2370"/>
                  </a:lnTo>
                  <a:lnTo>
                    <a:pt x="2539" y="2344"/>
                  </a:lnTo>
                  <a:lnTo>
                    <a:pt x="2550" y="2301"/>
                  </a:lnTo>
                  <a:lnTo>
                    <a:pt x="2573" y="2314"/>
                  </a:lnTo>
                  <a:lnTo>
                    <a:pt x="2573" y="2329"/>
                  </a:lnTo>
                  <a:lnTo>
                    <a:pt x="2550" y="2370"/>
                  </a:lnTo>
                  <a:lnTo>
                    <a:pt x="2526" y="2456"/>
                  </a:lnTo>
                  <a:lnTo>
                    <a:pt x="2514" y="2497"/>
                  </a:lnTo>
                  <a:lnTo>
                    <a:pt x="2491" y="2482"/>
                  </a:lnTo>
                  <a:lnTo>
                    <a:pt x="2476" y="2456"/>
                  </a:lnTo>
                  <a:lnTo>
                    <a:pt x="2432" y="2441"/>
                  </a:lnTo>
                  <a:lnTo>
                    <a:pt x="2419" y="2456"/>
                  </a:lnTo>
                  <a:lnTo>
                    <a:pt x="2408" y="2470"/>
                  </a:lnTo>
                  <a:lnTo>
                    <a:pt x="2432" y="2497"/>
                  </a:lnTo>
                  <a:lnTo>
                    <a:pt x="2419" y="2541"/>
                  </a:lnTo>
                  <a:lnTo>
                    <a:pt x="2432" y="2541"/>
                  </a:lnTo>
                  <a:lnTo>
                    <a:pt x="2444" y="2553"/>
                  </a:lnTo>
                  <a:lnTo>
                    <a:pt x="2432" y="2581"/>
                  </a:lnTo>
                  <a:lnTo>
                    <a:pt x="2444" y="2609"/>
                  </a:lnTo>
                  <a:lnTo>
                    <a:pt x="2408" y="2568"/>
                  </a:lnTo>
                  <a:lnTo>
                    <a:pt x="2396" y="2541"/>
                  </a:lnTo>
                  <a:lnTo>
                    <a:pt x="2358" y="2512"/>
                  </a:lnTo>
                  <a:lnTo>
                    <a:pt x="2371" y="2553"/>
                  </a:lnTo>
                  <a:lnTo>
                    <a:pt x="2385" y="2581"/>
                  </a:lnTo>
                  <a:lnTo>
                    <a:pt x="2346" y="2541"/>
                  </a:lnTo>
                  <a:lnTo>
                    <a:pt x="2324" y="2526"/>
                  </a:lnTo>
                  <a:lnTo>
                    <a:pt x="2264" y="2526"/>
                  </a:lnTo>
                  <a:lnTo>
                    <a:pt x="2264" y="2512"/>
                  </a:lnTo>
                  <a:lnTo>
                    <a:pt x="2276" y="2497"/>
                  </a:lnTo>
                  <a:lnTo>
                    <a:pt x="2289" y="2482"/>
                  </a:lnTo>
                  <a:lnTo>
                    <a:pt x="2251" y="2470"/>
                  </a:lnTo>
                  <a:lnTo>
                    <a:pt x="2242" y="2512"/>
                  </a:lnTo>
                  <a:lnTo>
                    <a:pt x="2230" y="2526"/>
                  </a:lnTo>
                  <a:lnTo>
                    <a:pt x="2181" y="2541"/>
                  </a:lnTo>
                  <a:lnTo>
                    <a:pt x="2171" y="2526"/>
                  </a:lnTo>
                  <a:lnTo>
                    <a:pt x="2146" y="2553"/>
                  </a:lnTo>
                  <a:lnTo>
                    <a:pt x="2158" y="2568"/>
                  </a:lnTo>
                  <a:lnTo>
                    <a:pt x="2133" y="2581"/>
                  </a:lnTo>
                  <a:lnTo>
                    <a:pt x="2101" y="2581"/>
                  </a:lnTo>
                  <a:lnTo>
                    <a:pt x="2101" y="2568"/>
                  </a:lnTo>
                  <a:lnTo>
                    <a:pt x="2087" y="2541"/>
                  </a:lnTo>
                  <a:lnTo>
                    <a:pt x="2064" y="2553"/>
                  </a:lnTo>
                  <a:lnTo>
                    <a:pt x="2030" y="2553"/>
                  </a:lnTo>
                  <a:lnTo>
                    <a:pt x="2005" y="2512"/>
                  </a:lnTo>
                  <a:lnTo>
                    <a:pt x="2005" y="2526"/>
                  </a:lnTo>
                  <a:lnTo>
                    <a:pt x="1992" y="2512"/>
                  </a:lnTo>
                  <a:lnTo>
                    <a:pt x="1969" y="2541"/>
                  </a:lnTo>
                  <a:lnTo>
                    <a:pt x="1946" y="2541"/>
                  </a:lnTo>
                  <a:lnTo>
                    <a:pt x="1935" y="2497"/>
                  </a:lnTo>
                  <a:lnTo>
                    <a:pt x="1910" y="2456"/>
                  </a:lnTo>
                  <a:lnTo>
                    <a:pt x="1897" y="2482"/>
                  </a:lnTo>
                  <a:lnTo>
                    <a:pt x="1922" y="2512"/>
                  </a:lnTo>
                  <a:lnTo>
                    <a:pt x="1935" y="2526"/>
                  </a:lnTo>
                  <a:lnTo>
                    <a:pt x="1935" y="2553"/>
                  </a:lnTo>
                  <a:lnTo>
                    <a:pt x="1922" y="2553"/>
                  </a:lnTo>
                  <a:lnTo>
                    <a:pt x="1872" y="2526"/>
                  </a:lnTo>
                  <a:lnTo>
                    <a:pt x="1849" y="2482"/>
                  </a:lnTo>
                  <a:lnTo>
                    <a:pt x="1838" y="2470"/>
                  </a:lnTo>
                  <a:lnTo>
                    <a:pt x="1792" y="2414"/>
                  </a:lnTo>
                  <a:lnTo>
                    <a:pt x="1754" y="2414"/>
                  </a:lnTo>
                  <a:lnTo>
                    <a:pt x="1731" y="2400"/>
                  </a:lnTo>
                  <a:lnTo>
                    <a:pt x="1672" y="2357"/>
                  </a:lnTo>
                  <a:lnTo>
                    <a:pt x="1672" y="2329"/>
                  </a:lnTo>
                  <a:lnTo>
                    <a:pt x="1636" y="2274"/>
                  </a:lnTo>
                  <a:lnTo>
                    <a:pt x="1601" y="2245"/>
                  </a:lnTo>
                  <a:lnTo>
                    <a:pt x="1554" y="2218"/>
                  </a:lnTo>
                  <a:lnTo>
                    <a:pt x="1506" y="2218"/>
                  </a:lnTo>
                  <a:lnTo>
                    <a:pt x="1459" y="2174"/>
                  </a:lnTo>
                  <a:lnTo>
                    <a:pt x="1436" y="2162"/>
                  </a:lnTo>
                  <a:lnTo>
                    <a:pt x="1409" y="2132"/>
                  </a:lnTo>
                  <a:lnTo>
                    <a:pt x="1399" y="2103"/>
                  </a:lnTo>
                  <a:lnTo>
                    <a:pt x="1399" y="2091"/>
                  </a:lnTo>
                  <a:lnTo>
                    <a:pt x="1388" y="2050"/>
                  </a:lnTo>
                  <a:lnTo>
                    <a:pt x="1365" y="2020"/>
                  </a:lnTo>
                  <a:lnTo>
                    <a:pt x="1352" y="1991"/>
                  </a:lnTo>
                  <a:lnTo>
                    <a:pt x="1317" y="1991"/>
                  </a:lnTo>
                  <a:lnTo>
                    <a:pt x="1304" y="1979"/>
                  </a:lnTo>
                  <a:lnTo>
                    <a:pt x="1304" y="1964"/>
                  </a:lnTo>
                  <a:lnTo>
                    <a:pt x="1329" y="1908"/>
                  </a:lnTo>
                  <a:lnTo>
                    <a:pt x="1279" y="1880"/>
                  </a:lnTo>
                  <a:lnTo>
                    <a:pt x="1234" y="1865"/>
                  </a:lnTo>
                  <a:lnTo>
                    <a:pt x="1197" y="1880"/>
                  </a:lnTo>
                  <a:lnTo>
                    <a:pt x="1184" y="1908"/>
                  </a:lnTo>
                  <a:lnTo>
                    <a:pt x="1184" y="1948"/>
                  </a:lnTo>
                  <a:lnTo>
                    <a:pt x="1197" y="1991"/>
                  </a:lnTo>
                  <a:lnTo>
                    <a:pt x="1222" y="2035"/>
                  </a:lnTo>
                  <a:lnTo>
                    <a:pt x="1268" y="2091"/>
                  </a:lnTo>
                  <a:lnTo>
                    <a:pt x="1279" y="2074"/>
                  </a:lnTo>
                  <a:lnTo>
                    <a:pt x="1304" y="2062"/>
                  </a:lnTo>
                  <a:lnTo>
                    <a:pt x="1292" y="2050"/>
                  </a:lnTo>
                  <a:lnTo>
                    <a:pt x="1292" y="2035"/>
                  </a:lnTo>
                  <a:lnTo>
                    <a:pt x="1304" y="2020"/>
                  </a:lnTo>
                  <a:lnTo>
                    <a:pt x="1352" y="2050"/>
                  </a:lnTo>
                  <a:lnTo>
                    <a:pt x="1365" y="2074"/>
                  </a:lnTo>
                  <a:lnTo>
                    <a:pt x="1376" y="2103"/>
                  </a:lnTo>
                  <a:lnTo>
                    <a:pt x="1388" y="2132"/>
                  </a:lnTo>
                  <a:lnTo>
                    <a:pt x="1399" y="2162"/>
                  </a:lnTo>
                  <a:lnTo>
                    <a:pt x="1352" y="2162"/>
                  </a:lnTo>
                  <a:lnTo>
                    <a:pt x="1304" y="2147"/>
                  </a:lnTo>
                  <a:lnTo>
                    <a:pt x="1279" y="2147"/>
                  </a:lnTo>
                  <a:lnTo>
                    <a:pt x="1268" y="2118"/>
                  </a:lnTo>
                  <a:lnTo>
                    <a:pt x="1234" y="2132"/>
                  </a:lnTo>
                  <a:lnTo>
                    <a:pt x="1184" y="2147"/>
                  </a:lnTo>
                  <a:lnTo>
                    <a:pt x="1150" y="2132"/>
                  </a:lnTo>
                  <a:lnTo>
                    <a:pt x="1104" y="2091"/>
                  </a:lnTo>
                  <a:lnTo>
                    <a:pt x="1079" y="2074"/>
                  </a:lnTo>
                  <a:lnTo>
                    <a:pt x="1104" y="2062"/>
                  </a:lnTo>
                  <a:lnTo>
                    <a:pt x="1127" y="2062"/>
                  </a:lnTo>
                  <a:lnTo>
                    <a:pt x="1127" y="2050"/>
                  </a:lnTo>
                  <a:lnTo>
                    <a:pt x="1127" y="2035"/>
                  </a:lnTo>
                  <a:lnTo>
                    <a:pt x="1079" y="2050"/>
                  </a:lnTo>
                  <a:lnTo>
                    <a:pt x="1066" y="1991"/>
                  </a:lnTo>
                  <a:lnTo>
                    <a:pt x="1066" y="1948"/>
                  </a:lnTo>
                  <a:lnTo>
                    <a:pt x="1104" y="1908"/>
                  </a:lnTo>
                  <a:lnTo>
                    <a:pt x="1115" y="1880"/>
                  </a:lnTo>
                  <a:lnTo>
                    <a:pt x="1127" y="1824"/>
                  </a:lnTo>
                  <a:lnTo>
                    <a:pt x="1127" y="1783"/>
                  </a:lnTo>
                  <a:lnTo>
                    <a:pt x="1115" y="1753"/>
                  </a:lnTo>
                  <a:lnTo>
                    <a:pt x="1091" y="1753"/>
                  </a:lnTo>
                  <a:lnTo>
                    <a:pt x="1115" y="1783"/>
                  </a:lnTo>
                  <a:lnTo>
                    <a:pt x="1115" y="1809"/>
                  </a:lnTo>
                  <a:lnTo>
                    <a:pt x="1104" y="1851"/>
                  </a:lnTo>
                  <a:lnTo>
                    <a:pt x="1079" y="1895"/>
                  </a:lnTo>
                  <a:lnTo>
                    <a:pt x="1043" y="1936"/>
                  </a:lnTo>
                  <a:lnTo>
                    <a:pt x="1032" y="1964"/>
                  </a:lnTo>
                  <a:lnTo>
                    <a:pt x="1022" y="1991"/>
                  </a:lnTo>
                  <a:lnTo>
                    <a:pt x="1009" y="2020"/>
                  </a:lnTo>
                  <a:lnTo>
                    <a:pt x="1009" y="2050"/>
                  </a:lnTo>
                  <a:lnTo>
                    <a:pt x="1022" y="2020"/>
                  </a:lnTo>
                  <a:lnTo>
                    <a:pt x="1043" y="2050"/>
                  </a:lnTo>
                  <a:lnTo>
                    <a:pt x="1043" y="2074"/>
                  </a:lnTo>
                  <a:lnTo>
                    <a:pt x="1009" y="2074"/>
                  </a:lnTo>
                  <a:lnTo>
                    <a:pt x="972" y="2050"/>
                  </a:lnTo>
                  <a:lnTo>
                    <a:pt x="959" y="2006"/>
                  </a:lnTo>
                  <a:lnTo>
                    <a:pt x="925" y="1991"/>
                  </a:lnTo>
                  <a:lnTo>
                    <a:pt x="902" y="1991"/>
                  </a:lnTo>
                  <a:lnTo>
                    <a:pt x="866" y="1991"/>
                  </a:lnTo>
                  <a:lnTo>
                    <a:pt x="830" y="2050"/>
                  </a:lnTo>
                  <a:lnTo>
                    <a:pt x="830" y="2074"/>
                  </a:lnTo>
                  <a:lnTo>
                    <a:pt x="805" y="2091"/>
                  </a:lnTo>
                  <a:lnTo>
                    <a:pt x="784" y="2074"/>
                  </a:lnTo>
                  <a:lnTo>
                    <a:pt x="770" y="2062"/>
                  </a:lnTo>
                  <a:lnTo>
                    <a:pt x="734" y="2050"/>
                  </a:lnTo>
                  <a:lnTo>
                    <a:pt x="721" y="2006"/>
                  </a:lnTo>
                  <a:lnTo>
                    <a:pt x="713" y="2006"/>
                  </a:lnTo>
                  <a:lnTo>
                    <a:pt x="688" y="2020"/>
                  </a:lnTo>
                  <a:lnTo>
                    <a:pt x="662" y="2050"/>
                  </a:lnTo>
                  <a:lnTo>
                    <a:pt x="677" y="2074"/>
                  </a:lnTo>
                  <a:lnTo>
                    <a:pt x="662" y="2091"/>
                  </a:lnTo>
                  <a:lnTo>
                    <a:pt x="616" y="2103"/>
                  </a:lnTo>
                  <a:lnTo>
                    <a:pt x="580" y="2103"/>
                  </a:lnTo>
                  <a:lnTo>
                    <a:pt x="580" y="1991"/>
                  </a:lnTo>
                  <a:lnTo>
                    <a:pt x="557" y="1991"/>
                  </a:lnTo>
                  <a:lnTo>
                    <a:pt x="571" y="2118"/>
                  </a:lnTo>
                  <a:lnTo>
                    <a:pt x="557" y="2132"/>
                  </a:lnTo>
                  <a:lnTo>
                    <a:pt x="532" y="2118"/>
                  </a:lnTo>
                  <a:lnTo>
                    <a:pt x="509" y="2132"/>
                  </a:lnTo>
                  <a:lnTo>
                    <a:pt x="475" y="2074"/>
                  </a:lnTo>
                  <a:lnTo>
                    <a:pt x="475" y="2050"/>
                  </a:lnTo>
                  <a:lnTo>
                    <a:pt x="462" y="2006"/>
                  </a:lnTo>
                  <a:lnTo>
                    <a:pt x="439" y="2020"/>
                  </a:lnTo>
                  <a:lnTo>
                    <a:pt x="427" y="2035"/>
                  </a:lnTo>
                  <a:lnTo>
                    <a:pt x="439" y="2074"/>
                  </a:lnTo>
                  <a:lnTo>
                    <a:pt x="450" y="2132"/>
                  </a:lnTo>
                  <a:lnTo>
                    <a:pt x="462" y="2132"/>
                  </a:lnTo>
                  <a:lnTo>
                    <a:pt x="475" y="2162"/>
                  </a:lnTo>
                  <a:lnTo>
                    <a:pt x="450" y="2187"/>
                  </a:lnTo>
                  <a:lnTo>
                    <a:pt x="439" y="2203"/>
                  </a:lnTo>
                  <a:lnTo>
                    <a:pt x="427" y="2203"/>
                  </a:lnTo>
                  <a:lnTo>
                    <a:pt x="403" y="2245"/>
                  </a:lnTo>
                </a:path>
              </a:pathLst>
            </a:custGeom>
            <a:grpFill/>
            <a:ln w="9525" cap="rnd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>
                <a:defRPr/>
              </a:pPr>
              <a:endParaRPr lang="en-US" sz="2400" dirty="0">
                <a:solidFill>
                  <a:srgbClr val="000000"/>
                </a:solidFill>
                <a:ea typeface="Osaka"/>
                <a:cs typeface="Osaka"/>
              </a:endParaRPr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1081" y="4206"/>
              <a:ext cx="242" cy="164"/>
            </a:xfrm>
            <a:custGeom>
              <a:avLst/>
              <a:gdLst>
                <a:gd name="T0" fmla="*/ 0 w 368"/>
                <a:gd name="T1" fmla="*/ 0 h 238"/>
                <a:gd name="T2" fmla="*/ 1 w 368"/>
                <a:gd name="T3" fmla="*/ 1 h 238"/>
                <a:gd name="T4" fmla="*/ 1 w 368"/>
                <a:gd name="T5" fmla="*/ 1 h 238"/>
                <a:gd name="T6" fmla="*/ 1 w 368"/>
                <a:gd name="T7" fmla="*/ 1 h 238"/>
                <a:gd name="T8" fmla="*/ 1 w 368"/>
                <a:gd name="T9" fmla="*/ 1 h 238"/>
                <a:gd name="T10" fmla="*/ 1 w 368"/>
                <a:gd name="T11" fmla="*/ 1 h 238"/>
                <a:gd name="T12" fmla="*/ 1 w 368"/>
                <a:gd name="T13" fmla="*/ 1 h 238"/>
                <a:gd name="T14" fmla="*/ 1 w 368"/>
                <a:gd name="T15" fmla="*/ 1 h 238"/>
                <a:gd name="T16" fmla="*/ 1 w 368"/>
                <a:gd name="T17" fmla="*/ 1 h 238"/>
                <a:gd name="T18" fmla="*/ 1 w 368"/>
                <a:gd name="T19" fmla="*/ 1 h 238"/>
                <a:gd name="T20" fmla="*/ 1 w 368"/>
                <a:gd name="T21" fmla="*/ 1 h 238"/>
                <a:gd name="T22" fmla="*/ 1 w 368"/>
                <a:gd name="T23" fmla="*/ 1 h 238"/>
                <a:gd name="T24" fmla="*/ 1 w 368"/>
                <a:gd name="T25" fmla="*/ 1 h 238"/>
                <a:gd name="T26" fmla="*/ 2 w 368"/>
                <a:gd name="T27" fmla="*/ 1 h 238"/>
                <a:gd name="T28" fmla="*/ 1 w 368"/>
                <a:gd name="T29" fmla="*/ 1 h 238"/>
                <a:gd name="T30" fmla="*/ 1 w 368"/>
                <a:gd name="T31" fmla="*/ 1 h 238"/>
                <a:gd name="T32" fmla="*/ 1 w 368"/>
                <a:gd name="T33" fmla="*/ 2 h 238"/>
                <a:gd name="T34" fmla="*/ 1 w 368"/>
                <a:gd name="T35" fmla="*/ 2 h 238"/>
                <a:gd name="T36" fmla="*/ 1 w 368"/>
                <a:gd name="T37" fmla="*/ 2 h 238"/>
                <a:gd name="T38" fmla="*/ 1 w 368"/>
                <a:gd name="T39" fmla="*/ 1 h 238"/>
                <a:gd name="T40" fmla="*/ 1 w 368"/>
                <a:gd name="T41" fmla="*/ 1 h 238"/>
                <a:gd name="T42" fmla="*/ 1 w 368"/>
                <a:gd name="T43" fmla="*/ 1 h 238"/>
                <a:gd name="T44" fmla="*/ 1 w 368"/>
                <a:gd name="T45" fmla="*/ 1 h 238"/>
                <a:gd name="T46" fmla="*/ 1 w 368"/>
                <a:gd name="T47" fmla="*/ 1 h 238"/>
                <a:gd name="T48" fmla="*/ 0 w 368"/>
                <a:gd name="T49" fmla="*/ 1 h 238"/>
                <a:gd name="T50" fmla="*/ 0 w 368"/>
                <a:gd name="T51" fmla="*/ 0 h 23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368"/>
                <a:gd name="T79" fmla="*/ 0 h 238"/>
                <a:gd name="T80" fmla="*/ 368 w 368"/>
                <a:gd name="T81" fmla="*/ 238 h 23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368" h="238">
                  <a:moveTo>
                    <a:pt x="0" y="0"/>
                  </a:moveTo>
                  <a:lnTo>
                    <a:pt x="48" y="15"/>
                  </a:lnTo>
                  <a:lnTo>
                    <a:pt x="85" y="15"/>
                  </a:lnTo>
                  <a:lnTo>
                    <a:pt x="85" y="28"/>
                  </a:lnTo>
                  <a:lnTo>
                    <a:pt x="107" y="28"/>
                  </a:lnTo>
                  <a:lnTo>
                    <a:pt x="145" y="43"/>
                  </a:lnTo>
                  <a:lnTo>
                    <a:pt x="145" y="55"/>
                  </a:lnTo>
                  <a:lnTo>
                    <a:pt x="214" y="55"/>
                  </a:lnTo>
                  <a:lnTo>
                    <a:pt x="225" y="69"/>
                  </a:lnTo>
                  <a:lnTo>
                    <a:pt x="238" y="84"/>
                  </a:lnTo>
                  <a:lnTo>
                    <a:pt x="284" y="69"/>
                  </a:lnTo>
                  <a:lnTo>
                    <a:pt x="332" y="113"/>
                  </a:lnTo>
                  <a:lnTo>
                    <a:pt x="356" y="125"/>
                  </a:lnTo>
                  <a:lnTo>
                    <a:pt x="367" y="169"/>
                  </a:lnTo>
                  <a:lnTo>
                    <a:pt x="343" y="209"/>
                  </a:lnTo>
                  <a:lnTo>
                    <a:pt x="320" y="184"/>
                  </a:lnTo>
                  <a:lnTo>
                    <a:pt x="284" y="224"/>
                  </a:lnTo>
                  <a:lnTo>
                    <a:pt x="273" y="237"/>
                  </a:lnTo>
                  <a:lnTo>
                    <a:pt x="225" y="224"/>
                  </a:lnTo>
                  <a:lnTo>
                    <a:pt x="166" y="155"/>
                  </a:lnTo>
                  <a:lnTo>
                    <a:pt x="119" y="125"/>
                  </a:lnTo>
                  <a:lnTo>
                    <a:pt x="96" y="125"/>
                  </a:lnTo>
                  <a:lnTo>
                    <a:pt x="73" y="84"/>
                  </a:lnTo>
                  <a:lnTo>
                    <a:pt x="37" y="55"/>
                  </a:lnTo>
                  <a:lnTo>
                    <a:pt x="0" y="15"/>
                  </a:lnTo>
                  <a:lnTo>
                    <a:pt x="0" y="0"/>
                  </a:lnTo>
                </a:path>
              </a:pathLst>
            </a:custGeom>
            <a:grpFill/>
            <a:ln w="9525" cap="rnd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>
                <a:defRPr/>
              </a:pPr>
              <a:endParaRPr lang="en-US" sz="2400" dirty="0">
                <a:solidFill>
                  <a:srgbClr val="000000"/>
                </a:solidFill>
                <a:ea typeface="Osaka"/>
                <a:cs typeface="Osaka"/>
              </a:endParaRPr>
            </a:p>
          </p:txBody>
        </p:sp>
        <p:sp>
          <p:nvSpPr>
            <p:cNvPr id="16" name="Freeform 7"/>
            <p:cNvSpPr>
              <a:spLocks/>
            </p:cNvSpPr>
            <p:nvPr/>
          </p:nvSpPr>
          <p:spPr bwMode="auto">
            <a:xfrm>
              <a:off x="1222" y="4190"/>
              <a:ext cx="80" cy="56"/>
            </a:xfrm>
            <a:custGeom>
              <a:avLst/>
              <a:gdLst>
                <a:gd name="T0" fmla="*/ 1 w 120"/>
                <a:gd name="T1" fmla="*/ 1 h 82"/>
                <a:gd name="T2" fmla="*/ 0 w 120"/>
                <a:gd name="T3" fmla="*/ 1 h 82"/>
                <a:gd name="T4" fmla="*/ 0 w 120"/>
                <a:gd name="T5" fmla="*/ 1 h 82"/>
                <a:gd name="T6" fmla="*/ 1 w 120"/>
                <a:gd name="T7" fmla="*/ 1 h 82"/>
                <a:gd name="T8" fmla="*/ 1 w 120"/>
                <a:gd name="T9" fmla="*/ 0 h 82"/>
                <a:gd name="T10" fmla="*/ 1 w 120"/>
                <a:gd name="T11" fmla="*/ 0 h 82"/>
                <a:gd name="T12" fmla="*/ 1 w 120"/>
                <a:gd name="T13" fmla="*/ 1 h 82"/>
                <a:gd name="T14" fmla="*/ 1 w 120"/>
                <a:gd name="T15" fmla="*/ 1 h 82"/>
                <a:gd name="T16" fmla="*/ 1 w 120"/>
                <a:gd name="T17" fmla="*/ 1 h 82"/>
                <a:gd name="T18" fmla="*/ 1 w 120"/>
                <a:gd name="T19" fmla="*/ 1 h 82"/>
                <a:gd name="T20" fmla="*/ 1 w 120"/>
                <a:gd name="T21" fmla="*/ 1 h 82"/>
                <a:gd name="T22" fmla="*/ 1 w 120"/>
                <a:gd name="T23" fmla="*/ 1 h 82"/>
                <a:gd name="T24" fmla="*/ 1 w 120"/>
                <a:gd name="T25" fmla="*/ 1 h 8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20"/>
                <a:gd name="T40" fmla="*/ 0 h 82"/>
                <a:gd name="T41" fmla="*/ 120 w 120"/>
                <a:gd name="T42" fmla="*/ 82 h 8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20" h="82">
                  <a:moveTo>
                    <a:pt x="12" y="81"/>
                  </a:moveTo>
                  <a:lnTo>
                    <a:pt x="0" y="55"/>
                  </a:lnTo>
                  <a:lnTo>
                    <a:pt x="0" y="25"/>
                  </a:lnTo>
                  <a:lnTo>
                    <a:pt x="24" y="25"/>
                  </a:lnTo>
                  <a:lnTo>
                    <a:pt x="24" y="0"/>
                  </a:lnTo>
                  <a:lnTo>
                    <a:pt x="47" y="0"/>
                  </a:lnTo>
                  <a:lnTo>
                    <a:pt x="60" y="15"/>
                  </a:lnTo>
                  <a:lnTo>
                    <a:pt x="94" y="15"/>
                  </a:lnTo>
                  <a:lnTo>
                    <a:pt x="119" y="55"/>
                  </a:lnTo>
                  <a:lnTo>
                    <a:pt x="119" y="81"/>
                  </a:lnTo>
                  <a:lnTo>
                    <a:pt x="71" y="69"/>
                  </a:lnTo>
                  <a:lnTo>
                    <a:pt x="47" y="55"/>
                  </a:lnTo>
                  <a:lnTo>
                    <a:pt x="12" y="81"/>
                  </a:lnTo>
                </a:path>
              </a:pathLst>
            </a:custGeom>
            <a:grpFill/>
            <a:ln w="9525" cap="rnd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>
                <a:defRPr/>
              </a:pPr>
              <a:endParaRPr lang="en-US" sz="2400" dirty="0">
                <a:solidFill>
                  <a:srgbClr val="000000"/>
                </a:solidFill>
                <a:ea typeface="Osaka"/>
                <a:cs typeface="Osaka"/>
              </a:endParaRPr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384" y="3825"/>
              <a:ext cx="47" cy="48"/>
            </a:xfrm>
            <a:custGeom>
              <a:avLst/>
              <a:gdLst>
                <a:gd name="T0" fmla="*/ 1 w 71"/>
                <a:gd name="T1" fmla="*/ 1 h 69"/>
                <a:gd name="T2" fmla="*/ 1 w 71"/>
                <a:gd name="T3" fmla="*/ 1 h 69"/>
                <a:gd name="T4" fmla="*/ 0 w 71"/>
                <a:gd name="T5" fmla="*/ 1 h 69"/>
                <a:gd name="T6" fmla="*/ 1 w 71"/>
                <a:gd name="T7" fmla="*/ 1 h 69"/>
                <a:gd name="T8" fmla="*/ 1 w 71"/>
                <a:gd name="T9" fmla="*/ 0 h 69"/>
                <a:gd name="T10" fmla="*/ 1 w 71"/>
                <a:gd name="T11" fmla="*/ 1 h 69"/>
                <a:gd name="T12" fmla="*/ 1 w 71"/>
                <a:gd name="T13" fmla="*/ 1 h 69"/>
                <a:gd name="T14" fmla="*/ 1 w 71"/>
                <a:gd name="T15" fmla="*/ 1 h 69"/>
                <a:gd name="T16" fmla="*/ 1 w 71"/>
                <a:gd name="T17" fmla="*/ 1 h 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1"/>
                <a:gd name="T28" fmla="*/ 0 h 69"/>
                <a:gd name="T29" fmla="*/ 71 w 71"/>
                <a:gd name="T30" fmla="*/ 69 h 6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1" h="69">
                  <a:moveTo>
                    <a:pt x="70" y="68"/>
                  </a:moveTo>
                  <a:lnTo>
                    <a:pt x="35" y="68"/>
                  </a:lnTo>
                  <a:lnTo>
                    <a:pt x="0" y="27"/>
                  </a:lnTo>
                  <a:lnTo>
                    <a:pt x="12" y="15"/>
                  </a:lnTo>
                  <a:lnTo>
                    <a:pt x="23" y="0"/>
                  </a:lnTo>
                  <a:lnTo>
                    <a:pt x="35" y="15"/>
                  </a:lnTo>
                  <a:lnTo>
                    <a:pt x="57" y="27"/>
                  </a:lnTo>
                  <a:lnTo>
                    <a:pt x="57" y="39"/>
                  </a:lnTo>
                  <a:lnTo>
                    <a:pt x="70" y="68"/>
                  </a:lnTo>
                </a:path>
              </a:pathLst>
            </a:custGeom>
            <a:grpFill/>
            <a:ln w="9525" cap="rnd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>
                <a:defRPr/>
              </a:pPr>
              <a:endParaRPr lang="en-US" sz="2400" dirty="0">
                <a:solidFill>
                  <a:srgbClr val="000000"/>
                </a:solidFill>
                <a:ea typeface="Osaka"/>
                <a:cs typeface="Osaka"/>
              </a:endParaRPr>
            </a:p>
          </p:txBody>
        </p:sp>
        <p:sp>
          <p:nvSpPr>
            <p:cNvPr id="18" name="Freeform 9"/>
            <p:cNvSpPr>
              <a:spLocks/>
            </p:cNvSpPr>
            <p:nvPr/>
          </p:nvSpPr>
          <p:spPr bwMode="auto">
            <a:xfrm>
              <a:off x="252" y="3835"/>
              <a:ext cx="33" cy="38"/>
            </a:xfrm>
            <a:custGeom>
              <a:avLst/>
              <a:gdLst>
                <a:gd name="T0" fmla="*/ 1 w 47"/>
                <a:gd name="T1" fmla="*/ 1 h 54"/>
                <a:gd name="T2" fmla="*/ 1 w 47"/>
                <a:gd name="T3" fmla="*/ 1 h 54"/>
                <a:gd name="T4" fmla="*/ 1 w 47"/>
                <a:gd name="T5" fmla="*/ 1 h 54"/>
                <a:gd name="T6" fmla="*/ 0 w 47"/>
                <a:gd name="T7" fmla="*/ 0 h 54"/>
                <a:gd name="T8" fmla="*/ 1 w 47"/>
                <a:gd name="T9" fmla="*/ 0 h 54"/>
                <a:gd name="T10" fmla="*/ 1 w 47"/>
                <a:gd name="T11" fmla="*/ 0 h 54"/>
                <a:gd name="T12" fmla="*/ 1 w 47"/>
                <a:gd name="T13" fmla="*/ 1 h 54"/>
                <a:gd name="T14" fmla="*/ 1 w 47"/>
                <a:gd name="T15" fmla="*/ 1 h 54"/>
                <a:gd name="T16" fmla="*/ 1 w 47"/>
                <a:gd name="T17" fmla="*/ 1 h 5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7"/>
                <a:gd name="T28" fmla="*/ 0 h 54"/>
                <a:gd name="T29" fmla="*/ 47 w 47"/>
                <a:gd name="T30" fmla="*/ 54 h 5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7" h="54">
                  <a:moveTo>
                    <a:pt x="33" y="53"/>
                  </a:moveTo>
                  <a:lnTo>
                    <a:pt x="20" y="53"/>
                  </a:lnTo>
                  <a:lnTo>
                    <a:pt x="20" y="12"/>
                  </a:lnTo>
                  <a:lnTo>
                    <a:pt x="0" y="0"/>
                  </a:lnTo>
                  <a:lnTo>
                    <a:pt x="11" y="0"/>
                  </a:lnTo>
                  <a:lnTo>
                    <a:pt x="20" y="0"/>
                  </a:lnTo>
                  <a:lnTo>
                    <a:pt x="46" y="12"/>
                  </a:lnTo>
                  <a:lnTo>
                    <a:pt x="46" y="53"/>
                  </a:lnTo>
                  <a:lnTo>
                    <a:pt x="33" y="53"/>
                  </a:lnTo>
                </a:path>
              </a:pathLst>
            </a:custGeom>
            <a:grpFill/>
            <a:ln w="9525" cap="rnd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>
                <a:defRPr/>
              </a:pPr>
              <a:endParaRPr lang="en-US" sz="2400" dirty="0">
                <a:solidFill>
                  <a:srgbClr val="000000"/>
                </a:solidFill>
                <a:ea typeface="Osaka"/>
                <a:cs typeface="Osaka"/>
              </a:endParaRPr>
            </a:p>
          </p:txBody>
        </p:sp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329" y="3938"/>
              <a:ext cx="81" cy="105"/>
            </a:xfrm>
            <a:custGeom>
              <a:avLst/>
              <a:gdLst>
                <a:gd name="T0" fmla="*/ 1 w 142"/>
                <a:gd name="T1" fmla="*/ 1 h 157"/>
                <a:gd name="T2" fmla="*/ 1 w 142"/>
                <a:gd name="T3" fmla="*/ 1 h 157"/>
                <a:gd name="T4" fmla="*/ 1 w 142"/>
                <a:gd name="T5" fmla="*/ 1 h 157"/>
                <a:gd name="T6" fmla="*/ 1 w 142"/>
                <a:gd name="T7" fmla="*/ 1 h 157"/>
                <a:gd name="T8" fmla="*/ 0 w 142"/>
                <a:gd name="T9" fmla="*/ 1 h 157"/>
                <a:gd name="T10" fmla="*/ 1 w 142"/>
                <a:gd name="T11" fmla="*/ 1 h 157"/>
                <a:gd name="T12" fmla="*/ 1 w 142"/>
                <a:gd name="T13" fmla="*/ 0 h 157"/>
                <a:gd name="T14" fmla="*/ 1 w 142"/>
                <a:gd name="T15" fmla="*/ 1 h 157"/>
                <a:gd name="T16" fmla="*/ 1 w 142"/>
                <a:gd name="T17" fmla="*/ 1 h 157"/>
                <a:gd name="T18" fmla="*/ 1 w 142"/>
                <a:gd name="T19" fmla="*/ 1 h 157"/>
                <a:gd name="T20" fmla="*/ 1 w 142"/>
                <a:gd name="T21" fmla="*/ 1 h 157"/>
                <a:gd name="T22" fmla="*/ 1 w 142"/>
                <a:gd name="T23" fmla="*/ 1 h 157"/>
                <a:gd name="T24" fmla="*/ 1 w 142"/>
                <a:gd name="T25" fmla="*/ 1 h 157"/>
                <a:gd name="T26" fmla="*/ 1 w 142"/>
                <a:gd name="T27" fmla="*/ 1 h 157"/>
                <a:gd name="T28" fmla="*/ 1 w 142"/>
                <a:gd name="T29" fmla="*/ 1 h 157"/>
                <a:gd name="T30" fmla="*/ 1 w 142"/>
                <a:gd name="T31" fmla="*/ 1 h 157"/>
                <a:gd name="T32" fmla="*/ 1 w 142"/>
                <a:gd name="T33" fmla="*/ 1 h 157"/>
                <a:gd name="T34" fmla="*/ 1 w 142"/>
                <a:gd name="T35" fmla="*/ 1 h 1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2"/>
                <a:gd name="T55" fmla="*/ 0 h 157"/>
                <a:gd name="T56" fmla="*/ 142 w 142"/>
                <a:gd name="T57" fmla="*/ 157 h 1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2" h="157">
                  <a:moveTo>
                    <a:pt x="33" y="156"/>
                  </a:moveTo>
                  <a:lnTo>
                    <a:pt x="12" y="128"/>
                  </a:lnTo>
                  <a:lnTo>
                    <a:pt x="33" y="71"/>
                  </a:lnTo>
                  <a:lnTo>
                    <a:pt x="12" y="57"/>
                  </a:lnTo>
                  <a:lnTo>
                    <a:pt x="0" y="30"/>
                  </a:lnTo>
                  <a:lnTo>
                    <a:pt x="12" y="15"/>
                  </a:lnTo>
                  <a:lnTo>
                    <a:pt x="23" y="0"/>
                  </a:lnTo>
                  <a:lnTo>
                    <a:pt x="46" y="30"/>
                  </a:lnTo>
                  <a:lnTo>
                    <a:pt x="96" y="30"/>
                  </a:lnTo>
                  <a:lnTo>
                    <a:pt x="117" y="42"/>
                  </a:lnTo>
                  <a:lnTo>
                    <a:pt x="128" y="57"/>
                  </a:lnTo>
                  <a:lnTo>
                    <a:pt x="141" y="71"/>
                  </a:lnTo>
                  <a:lnTo>
                    <a:pt x="141" y="86"/>
                  </a:lnTo>
                  <a:lnTo>
                    <a:pt x="128" y="98"/>
                  </a:lnTo>
                  <a:lnTo>
                    <a:pt x="96" y="113"/>
                  </a:lnTo>
                  <a:lnTo>
                    <a:pt x="83" y="128"/>
                  </a:lnTo>
                  <a:lnTo>
                    <a:pt x="57" y="128"/>
                  </a:lnTo>
                  <a:lnTo>
                    <a:pt x="33" y="156"/>
                  </a:lnTo>
                </a:path>
              </a:pathLst>
            </a:custGeom>
            <a:grpFill/>
            <a:ln w="9525" cap="rnd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>
                <a:defRPr/>
              </a:pPr>
              <a:endParaRPr lang="en-US" sz="2400" dirty="0">
                <a:solidFill>
                  <a:srgbClr val="000000"/>
                </a:solidFill>
                <a:ea typeface="Osaka"/>
                <a:cs typeface="Osaka"/>
              </a:endParaRPr>
            </a:p>
          </p:txBody>
        </p:sp>
        <p:sp>
          <p:nvSpPr>
            <p:cNvPr id="20" name="Freeform 11"/>
            <p:cNvSpPr>
              <a:spLocks/>
            </p:cNvSpPr>
            <p:nvPr/>
          </p:nvSpPr>
          <p:spPr bwMode="auto">
            <a:xfrm>
              <a:off x="173" y="3950"/>
              <a:ext cx="70" cy="105"/>
            </a:xfrm>
            <a:custGeom>
              <a:avLst/>
              <a:gdLst>
                <a:gd name="T0" fmla="*/ 1 w 107"/>
                <a:gd name="T1" fmla="*/ 1 h 153"/>
                <a:gd name="T2" fmla="*/ 1 w 107"/>
                <a:gd name="T3" fmla="*/ 1 h 153"/>
                <a:gd name="T4" fmla="*/ 1 w 107"/>
                <a:gd name="T5" fmla="*/ 1 h 153"/>
                <a:gd name="T6" fmla="*/ 1 w 107"/>
                <a:gd name="T7" fmla="*/ 1 h 153"/>
                <a:gd name="T8" fmla="*/ 1 w 107"/>
                <a:gd name="T9" fmla="*/ 1 h 153"/>
                <a:gd name="T10" fmla="*/ 1 w 107"/>
                <a:gd name="T11" fmla="*/ 1 h 153"/>
                <a:gd name="T12" fmla="*/ 1 w 107"/>
                <a:gd name="T13" fmla="*/ 0 h 153"/>
                <a:gd name="T14" fmla="*/ 1 w 107"/>
                <a:gd name="T15" fmla="*/ 1 h 153"/>
                <a:gd name="T16" fmla="*/ 0 w 107"/>
                <a:gd name="T17" fmla="*/ 1 h 153"/>
                <a:gd name="T18" fmla="*/ 0 w 107"/>
                <a:gd name="T19" fmla="*/ 1 h 153"/>
                <a:gd name="T20" fmla="*/ 0 w 107"/>
                <a:gd name="T21" fmla="*/ 1 h 153"/>
                <a:gd name="T22" fmla="*/ 1 w 107"/>
                <a:gd name="T23" fmla="*/ 1 h 15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7"/>
                <a:gd name="T37" fmla="*/ 0 h 153"/>
                <a:gd name="T38" fmla="*/ 107 w 107"/>
                <a:gd name="T39" fmla="*/ 153 h 15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7" h="153">
                  <a:moveTo>
                    <a:pt x="21" y="152"/>
                  </a:moveTo>
                  <a:lnTo>
                    <a:pt x="46" y="96"/>
                  </a:lnTo>
                  <a:lnTo>
                    <a:pt x="71" y="82"/>
                  </a:lnTo>
                  <a:lnTo>
                    <a:pt x="71" y="55"/>
                  </a:lnTo>
                  <a:lnTo>
                    <a:pt x="106" y="15"/>
                  </a:lnTo>
                  <a:lnTo>
                    <a:pt x="80" y="15"/>
                  </a:lnTo>
                  <a:lnTo>
                    <a:pt x="59" y="0"/>
                  </a:lnTo>
                  <a:lnTo>
                    <a:pt x="21" y="27"/>
                  </a:lnTo>
                  <a:lnTo>
                    <a:pt x="0" y="55"/>
                  </a:lnTo>
                  <a:lnTo>
                    <a:pt x="0" y="82"/>
                  </a:lnTo>
                  <a:lnTo>
                    <a:pt x="0" y="124"/>
                  </a:lnTo>
                  <a:lnTo>
                    <a:pt x="21" y="152"/>
                  </a:lnTo>
                </a:path>
              </a:pathLst>
            </a:custGeom>
            <a:grpFill/>
            <a:ln w="9525" cap="rnd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>
                <a:defRPr/>
              </a:pPr>
              <a:endParaRPr lang="en-US" sz="2400" dirty="0">
                <a:solidFill>
                  <a:srgbClr val="000000"/>
                </a:solidFill>
                <a:ea typeface="Osaka"/>
                <a:cs typeface="Osaka"/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214" y="3995"/>
              <a:ext cx="138" cy="155"/>
            </a:xfrm>
            <a:custGeom>
              <a:avLst/>
              <a:gdLst>
                <a:gd name="T0" fmla="*/ 1 w 209"/>
                <a:gd name="T1" fmla="*/ 1 h 225"/>
                <a:gd name="T2" fmla="*/ 0 w 209"/>
                <a:gd name="T3" fmla="*/ 1 h 225"/>
                <a:gd name="T4" fmla="*/ 1 w 209"/>
                <a:gd name="T5" fmla="*/ 1 h 225"/>
                <a:gd name="T6" fmla="*/ 1 w 209"/>
                <a:gd name="T7" fmla="*/ 1 h 225"/>
                <a:gd name="T8" fmla="*/ 1 w 209"/>
                <a:gd name="T9" fmla="*/ 1 h 225"/>
                <a:gd name="T10" fmla="*/ 1 w 209"/>
                <a:gd name="T11" fmla="*/ 1 h 225"/>
                <a:gd name="T12" fmla="*/ 1 w 209"/>
                <a:gd name="T13" fmla="*/ 1 h 225"/>
                <a:gd name="T14" fmla="*/ 1 w 209"/>
                <a:gd name="T15" fmla="*/ 1 h 225"/>
                <a:gd name="T16" fmla="*/ 1 w 209"/>
                <a:gd name="T17" fmla="*/ 0 h 225"/>
                <a:gd name="T18" fmla="*/ 1 w 209"/>
                <a:gd name="T19" fmla="*/ 1 h 225"/>
                <a:gd name="T20" fmla="*/ 1 w 209"/>
                <a:gd name="T21" fmla="*/ 1 h 225"/>
                <a:gd name="T22" fmla="*/ 1 w 209"/>
                <a:gd name="T23" fmla="*/ 1 h 225"/>
                <a:gd name="T24" fmla="*/ 1 w 209"/>
                <a:gd name="T25" fmla="*/ 1 h 225"/>
                <a:gd name="T26" fmla="*/ 1 w 209"/>
                <a:gd name="T27" fmla="*/ 1 h 225"/>
                <a:gd name="T28" fmla="*/ 1 w 209"/>
                <a:gd name="T29" fmla="*/ 1 h 225"/>
                <a:gd name="T30" fmla="*/ 1 w 209"/>
                <a:gd name="T31" fmla="*/ 1 h 225"/>
                <a:gd name="T32" fmla="*/ 1 w 209"/>
                <a:gd name="T33" fmla="*/ 1 h 225"/>
                <a:gd name="T34" fmla="*/ 1 w 209"/>
                <a:gd name="T35" fmla="*/ 1 h 225"/>
                <a:gd name="T36" fmla="*/ 1 w 209"/>
                <a:gd name="T37" fmla="*/ 1 h 225"/>
                <a:gd name="T38" fmla="*/ 1 w 209"/>
                <a:gd name="T39" fmla="*/ 1 h 225"/>
                <a:gd name="T40" fmla="*/ 1 w 209"/>
                <a:gd name="T41" fmla="*/ 1 h 225"/>
                <a:gd name="T42" fmla="*/ 1 w 209"/>
                <a:gd name="T43" fmla="*/ 1 h 225"/>
                <a:gd name="T44" fmla="*/ 1 w 209"/>
                <a:gd name="T45" fmla="*/ 2 h 225"/>
                <a:gd name="T46" fmla="*/ 1 w 209"/>
                <a:gd name="T47" fmla="*/ 1 h 225"/>
                <a:gd name="T48" fmla="*/ 1 w 209"/>
                <a:gd name="T49" fmla="*/ 1 h 22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9"/>
                <a:gd name="T76" fmla="*/ 0 h 225"/>
                <a:gd name="T77" fmla="*/ 209 w 209"/>
                <a:gd name="T78" fmla="*/ 225 h 22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9" h="225">
                  <a:moveTo>
                    <a:pt x="21" y="208"/>
                  </a:moveTo>
                  <a:lnTo>
                    <a:pt x="0" y="183"/>
                  </a:lnTo>
                  <a:lnTo>
                    <a:pt x="12" y="168"/>
                  </a:lnTo>
                  <a:lnTo>
                    <a:pt x="21" y="127"/>
                  </a:lnTo>
                  <a:lnTo>
                    <a:pt x="35" y="96"/>
                  </a:lnTo>
                  <a:lnTo>
                    <a:pt x="70" y="96"/>
                  </a:lnTo>
                  <a:lnTo>
                    <a:pt x="79" y="56"/>
                  </a:lnTo>
                  <a:lnTo>
                    <a:pt x="79" y="40"/>
                  </a:lnTo>
                  <a:lnTo>
                    <a:pt x="116" y="0"/>
                  </a:lnTo>
                  <a:lnTo>
                    <a:pt x="149" y="27"/>
                  </a:lnTo>
                  <a:lnTo>
                    <a:pt x="149" y="40"/>
                  </a:lnTo>
                  <a:lnTo>
                    <a:pt x="162" y="56"/>
                  </a:lnTo>
                  <a:lnTo>
                    <a:pt x="174" y="83"/>
                  </a:lnTo>
                  <a:lnTo>
                    <a:pt x="174" y="112"/>
                  </a:lnTo>
                  <a:lnTo>
                    <a:pt x="195" y="127"/>
                  </a:lnTo>
                  <a:lnTo>
                    <a:pt x="208" y="139"/>
                  </a:lnTo>
                  <a:lnTo>
                    <a:pt x="195" y="183"/>
                  </a:lnTo>
                  <a:lnTo>
                    <a:pt x="186" y="208"/>
                  </a:lnTo>
                  <a:lnTo>
                    <a:pt x="162" y="183"/>
                  </a:lnTo>
                  <a:lnTo>
                    <a:pt x="139" y="168"/>
                  </a:lnTo>
                  <a:lnTo>
                    <a:pt x="116" y="183"/>
                  </a:lnTo>
                  <a:lnTo>
                    <a:pt x="79" y="208"/>
                  </a:lnTo>
                  <a:lnTo>
                    <a:pt x="45" y="224"/>
                  </a:lnTo>
                  <a:lnTo>
                    <a:pt x="35" y="208"/>
                  </a:lnTo>
                  <a:lnTo>
                    <a:pt x="21" y="208"/>
                  </a:lnTo>
                </a:path>
              </a:pathLst>
            </a:custGeom>
            <a:grpFill/>
            <a:ln w="9525" cap="rnd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>
                <a:defRPr/>
              </a:pPr>
              <a:endParaRPr lang="en-US" sz="2400" dirty="0">
                <a:solidFill>
                  <a:srgbClr val="000000"/>
                </a:solidFill>
                <a:ea typeface="Osaka"/>
                <a:cs typeface="Osaka"/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360" y="4085"/>
              <a:ext cx="113" cy="116"/>
            </a:xfrm>
            <a:custGeom>
              <a:avLst/>
              <a:gdLst>
                <a:gd name="T0" fmla="*/ 0 w 188"/>
                <a:gd name="T1" fmla="*/ 1 h 168"/>
                <a:gd name="T2" fmla="*/ 1 w 188"/>
                <a:gd name="T3" fmla="*/ 1 h 168"/>
                <a:gd name="T4" fmla="*/ 1 w 188"/>
                <a:gd name="T5" fmla="*/ 1 h 168"/>
                <a:gd name="T6" fmla="*/ 1 w 188"/>
                <a:gd name="T7" fmla="*/ 1 h 168"/>
                <a:gd name="T8" fmla="*/ 1 w 188"/>
                <a:gd name="T9" fmla="*/ 1 h 168"/>
                <a:gd name="T10" fmla="*/ 1 w 188"/>
                <a:gd name="T11" fmla="*/ 1 h 168"/>
                <a:gd name="T12" fmla="*/ 1 w 188"/>
                <a:gd name="T13" fmla="*/ 1 h 168"/>
                <a:gd name="T14" fmla="*/ 1 w 188"/>
                <a:gd name="T15" fmla="*/ 1 h 168"/>
                <a:gd name="T16" fmla="*/ 1 w 188"/>
                <a:gd name="T17" fmla="*/ 1 h 168"/>
                <a:gd name="T18" fmla="*/ 1 w 188"/>
                <a:gd name="T19" fmla="*/ 1 h 168"/>
                <a:gd name="T20" fmla="*/ 1 w 188"/>
                <a:gd name="T21" fmla="*/ 1 h 168"/>
                <a:gd name="T22" fmla="*/ 1 w 188"/>
                <a:gd name="T23" fmla="*/ 1 h 168"/>
                <a:gd name="T24" fmla="*/ 1 w 188"/>
                <a:gd name="T25" fmla="*/ 1 h 168"/>
                <a:gd name="T26" fmla="*/ 1 w 188"/>
                <a:gd name="T27" fmla="*/ 1 h 168"/>
                <a:gd name="T28" fmla="*/ 1 w 188"/>
                <a:gd name="T29" fmla="*/ 1 h 168"/>
                <a:gd name="T30" fmla="*/ 1 w 188"/>
                <a:gd name="T31" fmla="*/ 1 h 168"/>
                <a:gd name="T32" fmla="*/ 1 w 188"/>
                <a:gd name="T33" fmla="*/ 1 h 168"/>
                <a:gd name="T34" fmla="*/ 1 w 188"/>
                <a:gd name="T35" fmla="*/ 0 h 168"/>
                <a:gd name="T36" fmla="*/ 0 w 188"/>
                <a:gd name="T37" fmla="*/ 1 h 16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88"/>
                <a:gd name="T58" fmla="*/ 0 h 168"/>
                <a:gd name="T59" fmla="*/ 188 w 188"/>
                <a:gd name="T60" fmla="*/ 168 h 16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88" h="168">
                  <a:moveTo>
                    <a:pt x="0" y="27"/>
                  </a:moveTo>
                  <a:lnTo>
                    <a:pt x="24" y="82"/>
                  </a:lnTo>
                  <a:lnTo>
                    <a:pt x="24" y="126"/>
                  </a:lnTo>
                  <a:lnTo>
                    <a:pt x="71" y="126"/>
                  </a:lnTo>
                  <a:lnTo>
                    <a:pt x="105" y="138"/>
                  </a:lnTo>
                  <a:lnTo>
                    <a:pt x="130" y="167"/>
                  </a:lnTo>
                  <a:lnTo>
                    <a:pt x="154" y="138"/>
                  </a:lnTo>
                  <a:lnTo>
                    <a:pt x="163" y="138"/>
                  </a:lnTo>
                  <a:lnTo>
                    <a:pt x="163" y="126"/>
                  </a:lnTo>
                  <a:lnTo>
                    <a:pt x="187" y="96"/>
                  </a:lnTo>
                  <a:lnTo>
                    <a:pt x="176" y="82"/>
                  </a:lnTo>
                  <a:lnTo>
                    <a:pt x="117" y="67"/>
                  </a:lnTo>
                  <a:lnTo>
                    <a:pt x="94" y="82"/>
                  </a:lnTo>
                  <a:lnTo>
                    <a:pt x="94" y="67"/>
                  </a:lnTo>
                  <a:lnTo>
                    <a:pt x="81" y="55"/>
                  </a:lnTo>
                  <a:lnTo>
                    <a:pt x="81" y="40"/>
                  </a:lnTo>
                  <a:lnTo>
                    <a:pt x="48" y="27"/>
                  </a:lnTo>
                  <a:lnTo>
                    <a:pt x="24" y="0"/>
                  </a:lnTo>
                  <a:lnTo>
                    <a:pt x="0" y="27"/>
                  </a:lnTo>
                </a:path>
              </a:pathLst>
            </a:custGeom>
            <a:grpFill/>
            <a:ln w="9525" cap="rnd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>
                <a:defRPr/>
              </a:pPr>
              <a:endParaRPr lang="en-US" sz="2400" dirty="0">
                <a:solidFill>
                  <a:srgbClr val="000000"/>
                </a:solidFill>
                <a:ea typeface="Osaka"/>
                <a:cs typeface="Osaka"/>
              </a:endParaRPr>
            </a:p>
          </p:txBody>
        </p:sp>
        <p:sp>
          <p:nvSpPr>
            <p:cNvPr id="23" name="Freeform 14"/>
            <p:cNvSpPr>
              <a:spLocks/>
            </p:cNvSpPr>
            <p:nvPr/>
          </p:nvSpPr>
          <p:spPr bwMode="auto">
            <a:xfrm>
              <a:off x="252" y="4170"/>
              <a:ext cx="69" cy="66"/>
            </a:xfrm>
            <a:custGeom>
              <a:avLst/>
              <a:gdLst>
                <a:gd name="T0" fmla="*/ 1 w 105"/>
                <a:gd name="T1" fmla="*/ 1 h 99"/>
                <a:gd name="T2" fmla="*/ 0 w 105"/>
                <a:gd name="T3" fmla="*/ 1 h 99"/>
                <a:gd name="T4" fmla="*/ 1 w 105"/>
                <a:gd name="T5" fmla="*/ 1 h 99"/>
                <a:gd name="T6" fmla="*/ 1 w 105"/>
                <a:gd name="T7" fmla="*/ 1 h 99"/>
                <a:gd name="T8" fmla="*/ 1 w 105"/>
                <a:gd name="T9" fmla="*/ 0 h 99"/>
                <a:gd name="T10" fmla="*/ 1 w 105"/>
                <a:gd name="T11" fmla="*/ 1 h 99"/>
                <a:gd name="T12" fmla="*/ 1 w 105"/>
                <a:gd name="T13" fmla="*/ 1 h 99"/>
                <a:gd name="T14" fmla="*/ 1 w 105"/>
                <a:gd name="T15" fmla="*/ 1 h 99"/>
                <a:gd name="T16" fmla="*/ 1 w 105"/>
                <a:gd name="T17" fmla="*/ 1 h 99"/>
                <a:gd name="T18" fmla="*/ 1 w 105"/>
                <a:gd name="T19" fmla="*/ 1 h 99"/>
                <a:gd name="T20" fmla="*/ 1 w 105"/>
                <a:gd name="T21" fmla="*/ 1 h 99"/>
                <a:gd name="T22" fmla="*/ 1 w 105"/>
                <a:gd name="T23" fmla="*/ 1 h 99"/>
                <a:gd name="T24" fmla="*/ 1 w 105"/>
                <a:gd name="T25" fmla="*/ 1 h 99"/>
                <a:gd name="T26" fmla="*/ 1 w 105"/>
                <a:gd name="T27" fmla="*/ 1 h 99"/>
                <a:gd name="T28" fmla="*/ 1 w 105"/>
                <a:gd name="T29" fmla="*/ 1 h 9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05"/>
                <a:gd name="T46" fmla="*/ 0 h 99"/>
                <a:gd name="T47" fmla="*/ 105 w 105"/>
                <a:gd name="T48" fmla="*/ 99 h 9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05" h="99">
                  <a:moveTo>
                    <a:pt x="10" y="69"/>
                  </a:moveTo>
                  <a:lnTo>
                    <a:pt x="0" y="54"/>
                  </a:lnTo>
                  <a:lnTo>
                    <a:pt x="32" y="27"/>
                  </a:lnTo>
                  <a:lnTo>
                    <a:pt x="32" y="12"/>
                  </a:lnTo>
                  <a:lnTo>
                    <a:pt x="68" y="0"/>
                  </a:lnTo>
                  <a:lnTo>
                    <a:pt x="68" y="27"/>
                  </a:lnTo>
                  <a:lnTo>
                    <a:pt x="80" y="27"/>
                  </a:lnTo>
                  <a:lnTo>
                    <a:pt x="104" y="27"/>
                  </a:lnTo>
                  <a:lnTo>
                    <a:pt x="104" y="54"/>
                  </a:lnTo>
                  <a:lnTo>
                    <a:pt x="91" y="69"/>
                  </a:lnTo>
                  <a:lnTo>
                    <a:pt x="68" y="69"/>
                  </a:lnTo>
                  <a:lnTo>
                    <a:pt x="57" y="98"/>
                  </a:lnTo>
                  <a:lnTo>
                    <a:pt x="32" y="69"/>
                  </a:lnTo>
                  <a:lnTo>
                    <a:pt x="19" y="69"/>
                  </a:lnTo>
                  <a:lnTo>
                    <a:pt x="10" y="69"/>
                  </a:lnTo>
                </a:path>
              </a:pathLst>
            </a:custGeom>
            <a:grpFill/>
            <a:ln w="9525" cap="rnd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>
                <a:defRPr/>
              </a:pPr>
              <a:endParaRPr lang="en-US" sz="2400" dirty="0">
                <a:solidFill>
                  <a:srgbClr val="000000"/>
                </a:solidFill>
                <a:ea typeface="Osaka"/>
                <a:cs typeface="Osaka"/>
              </a:endParaRPr>
            </a:p>
          </p:txBody>
        </p:sp>
        <p:sp>
          <p:nvSpPr>
            <p:cNvPr id="24" name="Freeform 15"/>
            <p:cNvSpPr>
              <a:spLocks/>
            </p:cNvSpPr>
            <p:nvPr/>
          </p:nvSpPr>
          <p:spPr bwMode="auto">
            <a:xfrm>
              <a:off x="329" y="4206"/>
              <a:ext cx="36" cy="30"/>
            </a:xfrm>
            <a:custGeom>
              <a:avLst/>
              <a:gdLst>
                <a:gd name="T0" fmla="*/ 1 w 60"/>
                <a:gd name="T1" fmla="*/ 1 h 45"/>
                <a:gd name="T2" fmla="*/ 1 w 60"/>
                <a:gd name="T3" fmla="*/ 1 h 45"/>
                <a:gd name="T4" fmla="*/ 1 w 60"/>
                <a:gd name="T5" fmla="*/ 1 h 45"/>
                <a:gd name="T6" fmla="*/ 1 w 60"/>
                <a:gd name="T7" fmla="*/ 0 h 45"/>
                <a:gd name="T8" fmla="*/ 1 w 60"/>
                <a:gd name="T9" fmla="*/ 0 h 45"/>
                <a:gd name="T10" fmla="*/ 1 w 60"/>
                <a:gd name="T11" fmla="*/ 0 h 45"/>
                <a:gd name="T12" fmla="*/ 0 w 60"/>
                <a:gd name="T13" fmla="*/ 0 h 45"/>
                <a:gd name="T14" fmla="*/ 0 w 60"/>
                <a:gd name="T15" fmla="*/ 1 h 45"/>
                <a:gd name="T16" fmla="*/ 1 w 60"/>
                <a:gd name="T17" fmla="*/ 1 h 4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0"/>
                <a:gd name="T28" fmla="*/ 0 h 45"/>
                <a:gd name="T29" fmla="*/ 60 w 60"/>
                <a:gd name="T30" fmla="*/ 45 h 4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0" h="45">
                  <a:moveTo>
                    <a:pt x="12" y="44"/>
                  </a:moveTo>
                  <a:lnTo>
                    <a:pt x="23" y="44"/>
                  </a:lnTo>
                  <a:lnTo>
                    <a:pt x="35" y="44"/>
                  </a:lnTo>
                  <a:lnTo>
                    <a:pt x="59" y="0"/>
                  </a:lnTo>
                  <a:lnTo>
                    <a:pt x="47" y="0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12" y="44"/>
                  </a:lnTo>
                </a:path>
              </a:pathLst>
            </a:custGeom>
            <a:grpFill/>
            <a:ln w="9525" cap="rnd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>
                <a:defRPr/>
              </a:pPr>
              <a:endParaRPr lang="en-US" sz="2400" dirty="0">
                <a:solidFill>
                  <a:srgbClr val="000000"/>
                </a:solidFill>
                <a:ea typeface="Osaka"/>
                <a:cs typeface="Osaka"/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421" y="4005"/>
              <a:ext cx="79" cy="87"/>
            </a:xfrm>
            <a:custGeom>
              <a:avLst/>
              <a:gdLst>
                <a:gd name="T0" fmla="*/ 1 w 118"/>
                <a:gd name="T1" fmla="*/ 1 h 127"/>
                <a:gd name="T2" fmla="*/ 1 w 118"/>
                <a:gd name="T3" fmla="*/ 1 h 127"/>
                <a:gd name="T4" fmla="*/ 0 w 118"/>
                <a:gd name="T5" fmla="*/ 1 h 127"/>
                <a:gd name="T6" fmla="*/ 1 w 118"/>
                <a:gd name="T7" fmla="*/ 1 h 127"/>
                <a:gd name="T8" fmla="*/ 1 w 118"/>
                <a:gd name="T9" fmla="*/ 1 h 127"/>
                <a:gd name="T10" fmla="*/ 1 w 118"/>
                <a:gd name="T11" fmla="*/ 1 h 127"/>
                <a:gd name="T12" fmla="*/ 1 w 118"/>
                <a:gd name="T13" fmla="*/ 1 h 127"/>
                <a:gd name="T14" fmla="*/ 1 w 118"/>
                <a:gd name="T15" fmla="*/ 1 h 127"/>
                <a:gd name="T16" fmla="*/ 1 w 118"/>
                <a:gd name="T17" fmla="*/ 0 h 127"/>
                <a:gd name="T18" fmla="*/ 1 w 118"/>
                <a:gd name="T19" fmla="*/ 1 h 127"/>
                <a:gd name="T20" fmla="*/ 1 w 118"/>
                <a:gd name="T21" fmla="*/ 1 h 127"/>
                <a:gd name="T22" fmla="*/ 1 w 118"/>
                <a:gd name="T23" fmla="*/ 1 h 127"/>
                <a:gd name="T24" fmla="*/ 1 w 118"/>
                <a:gd name="T25" fmla="*/ 1 h 127"/>
                <a:gd name="T26" fmla="*/ 1 w 118"/>
                <a:gd name="T27" fmla="*/ 1 h 127"/>
                <a:gd name="T28" fmla="*/ 1 w 118"/>
                <a:gd name="T29" fmla="*/ 1 h 127"/>
                <a:gd name="T30" fmla="*/ 1 w 118"/>
                <a:gd name="T31" fmla="*/ 1 h 12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18"/>
                <a:gd name="T49" fmla="*/ 0 h 127"/>
                <a:gd name="T50" fmla="*/ 118 w 118"/>
                <a:gd name="T51" fmla="*/ 127 h 127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18" h="127">
                  <a:moveTo>
                    <a:pt x="70" y="126"/>
                  </a:moveTo>
                  <a:lnTo>
                    <a:pt x="23" y="126"/>
                  </a:lnTo>
                  <a:lnTo>
                    <a:pt x="0" y="113"/>
                  </a:lnTo>
                  <a:lnTo>
                    <a:pt x="12" y="98"/>
                  </a:lnTo>
                  <a:lnTo>
                    <a:pt x="23" y="69"/>
                  </a:lnTo>
                  <a:lnTo>
                    <a:pt x="48" y="44"/>
                  </a:lnTo>
                  <a:lnTo>
                    <a:pt x="70" y="44"/>
                  </a:lnTo>
                  <a:lnTo>
                    <a:pt x="82" y="15"/>
                  </a:lnTo>
                  <a:lnTo>
                    <a:pt x="104" y="0"/>
                  </a:lnTo>
                  <a:lnTo>
                    <a:pt x="117" y="28"/>
                  </a:lnTo>
                  <a:lnTo>
                    <a:pt x="104" y="44"/>
                  </a:lnTo>
                  <a:lnTo>
                    <a:pt x="104" y="56"/>
                  </a:lnTo>
                  <a:lnTo>
                    <a:pt x="104" y="69"/>
                  </a:lnTo>
                  <a:lnTo>
                    <a:pt x="82" y="85"/>
                  </a:lnTo>
                  <a:lnTo>
                    <a:pt x="82" y="98"/>
                  </a:lnTo>
                  <a:lnTo>
                    <a:pt x="70" y="126"/>
                  </a:lnTo>
                </a:path>
              </a:pathLst>
            </a:custGeom>
            <a:grpFill/>
            <a:ln w="9525" cap="rnd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>
                <a:defRPr/>
              </a:pPr>
              <a:endParaRPr lang="en-US" sz="2400" dirty="0">
                <a:solidFill>
                  <a:srgbClr val="000000"/>
                </a:solidFill>
                <a:ea typeface="Osaka"/>
                <a:cs typeface="Osaka"/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500" y="4073"/>
              <a:ext cx="35" cy="48"/>
            </a:xfrm>
            <a:custGeom>
              <a:avLst/>
              <a:gdLst>
                <a:gd name="T0" fmla="*/ 1 w 53"/>
                <a:gd name="T1" fmla="*/ 1 h 70"/>
                <a:gd name="T2" fmla="*/ 1 w 53"/>
                <a:gd name="T3" fmla="*/ 1 h 70"/>
                <a:gd name="T4" fmla="*/ 0 w 53"/>
                <a:gd name="T5" fmla="*/ 1 h 70"/>
                <a:gd name="T6" fmla="*/ 1 w 53"/>
                <a:gd name="T7" fmla="*/ 0 h 70"/>
                <a:gd name="T8" fmla="*/ 1 w 53"/>
                <a:gd name="T9" fmla="*/ 0 h 70"/>
                <a:gd name="T10" fmla="*/ 1 w 53"/>
                <a:gd name="T11" fmla="*/ 1 h 70"/>
                <a:gd name="T12" fmla="*/ 1 w 53"/>
                <a:gd name="T13" fmla="*/ 1 h 70"/>
                <a:gd name="T14" fmla="*/ 1 w 53"/>
                <a:gd name="T15" fmla="*/ 1 h 70"/>
                <a:gd name="T16" fmla="*/ 1 w 53"/>
                <a:gd name="T17" fmla="*/ 1 h 7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3"/>
                <a:gd name="T28" fmla="*/ 0 h 70"/>
                <a:gd name="T29" fmla="*/ 53 w 53"/>
                <a:gd name="T30" fmla="*/ 70 h 7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3" h="70">
                  <a:moveTo>
                    <a:pt x="26" y="54"/>
                  </a:moveTo>
                  <a:lnTo>
                    <a:pt x="13" y="40"/>
                  </a:lnTo>
                  <a:lnTo>
                    <a:pt x="0" y="15"/>
                  </a:lnTo>
                  <a:lnTo>
                    <a:pt x="13" y="0"/>
                  </a:lnTo>
                  <a:lnTo>
                    <a:pt x="26" y="0"/>
                  </a:lnTo>
                  <a:lnTo>
                    <a:pt x="39" y="25"/>
                  </a:lnTo>
                  <a:lnTo>
                    <a:pt x="52" y="40"/>
                  </a:lnTo>
                  <a:lnTo>
                    <a:pt x="39" y="69"/>
                  </a:lnTo>
                  <a:lnTo>
                    <a:pt x="26" y="54"/>
                  </a:lnTo>
                </a:path>
              </a:pathLst>
            </a:custGeom>
            <a:grpFill/>
            <a:ln w="9525" cap="rnd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>
                <a:defRPr/>
              </a:pPr>
              <a:endParaRPr lang="en-US" sz="2400" dirty="0">
                <a:solidFill>
                  <a:srgbClr val="000000"/>
                </a:solidFill>
                <a:ea typeface="Osaka"/>
                <a:cs typeface="Osaka"/>
              </a:endParaRPr>
            </a:p>
          </p:txBody>
        </p:sp>
        <p:sp>
          <p:nvSpPr>
            <p:cNvPr id="27" name="Freeform 18"/>
            <p:cNvSpPr>
              <a:spLocks/>
            </p:cNvSpPr>
            <p:nvPr/>
          </p:nvSpPr>
          <p:spPr bwMode="auto">
            <a:xfrm>
              <a:off x="534" y="4053"/>
              <a:ext cx="31" cy="50"/>
            </a:xfrm>
            <a:custGeom>
              <a:avLst/>
              <a:gdLst>
                <a:gd name="T0" fmla="*/ 1 w 46"/>
                <a:gd name="T1" fmla="*/ 1 h 72"/>
                <a:gd name="T2" fmla="*/ 1 w 46"/>
                <a:gd name="T3" fmla="*/ 1 h 72"/>
                <a:gd name="T4" fmla="*/ 0 w 46"/>
                <a:gd name="T5" fmla="*/ 1 h 72"/>
                <a:gd name="T6" fmla="*/ 1 w 46"/>
                <a:gd name="T7" fmla="*/ 0 h 72"/>
                <a:gd name="T8" fmla="*/ 1 w 46"/>
                <a:gd name="T9" fmla="*/ 1 h 72"/>
                <a:gd name="T10" fmla="*/ 1 w 46"/>
                <a:gd name="T11" fmla="*/ 1 h 72"/>
                <a:gd name="T12" fmla="*/ 1 w 46"/>
                <a:gd name="T13" fmla="*/ 1 h 72"/>
                <a:gd name="T14" fmla="*/ 1 w 46"/>
                <a:gd name="T15" fmla="*/ 1 h 7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6"/>
                <a:gd name="T25" fmla="*/ 0 h 72"/>
                <a:gd name="T26" fmla="*/ 46 w 46"/>
                <a:gd name="T27" fmla="*/ 72 h 7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6" h="72">
                  <a:moveTo>
                    <a:pt x="45" y="71"/>
                  </a:moveTo>
                  <a:lnTo>
                    <a:pt x="20" y="55"/>
                  </a:lnTo>
                  <a:lnTo>
                    <a:pt x="0" y="15"/>
                  </a:lnTo>
                  <a:lnTo>
                    <a:pt x="10" y="0"/>
                  </a:lnTo>
                  <a:lnTo>
                    <a:pt x="45" y="15"/>
                  </a:lnTo>
                  <a:lnTo>
                    <a:pt x="45" y="28"/>
                  </a:lnTo>
                  <a:lnTo>
                    <a:pt x="45" y="55"/>
                  </a:lnTo>
                  <a:lnTo>
                    <a:pt x="45" y="71"/>
                  </a:lnTo>
                </a:path>
              </a:pathLst>
            </a:custGeom>
            <a:grpFill/>
            <a:ln w="9525" cap="rnd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>
                <a:defRPr/>
              </a:pPr>
              <a:endParaRPr lang="en-US" sz="2400" dirty="0">
                <a:solidFill>
                  <a:srgbClr val="000000"/>
                </a:solidFill>
                <a:ea typeface="Osaka"/>
                <a:cs typeface="Osaka"/>
              </a:endParaRPr>
            </a:p>
          </p:txBody>
        </p:sp>
        <p:sp>
          <p:nvSpPr>
            <p:cNvPr id="28" name="Freeform 19"/>
            <p:cNvSpPr>
              <a:spLocks/>
            </p:cNvSpPr>
            <p:nvPr/>
          </p:nvSpPr>
          <p:spPr bwMode="auto">
            <a:xfrm>
              <a:off x="440" y="3989"/>
              <a:ext cx="32" cy="27"/>
            </a:xfrm>
            <a:custGeom>
              <a:avLst/>
              <a:gdLst>
                <a:gd name="T0" fmla="*/ 1 w 48"/>
                <a:gd name="T1" fmla="*/ 1 h 41"/>
                <a:gd name="T2" fmla="*/ 0 w 48"/>
                <a:gd name="T3" fmla="*/ 1 h 41"/>
                <a:gd name="T4" fmla="*/ 0 w 48"/>
                <a:gd name="T5" fmla="*/ 0 h 41"/>
                <a:gd name="T6" fmla="*/ 1 w 48"/>
                <a:gd name="T7" fmla="*/ 0 h 41"/>
                <a:gd name="T8" fmla="*/ 1 w 48"/>
                <a:gd name="T9" fmla="*/ 0 h 41"/>
                <a:gd name="T10" fmla="*/ 1 w 48"/>
                <a:gd name="T11" fmla="*/ 1 h 41"/>
                <a:gd name="T12" fmla="*/ 1 w 48"/>
                <a:gd name="T13" fmla="*/ 1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8"/>
                <a:gd name="T22" fmla="*/ 0 h 41"/>
                <a:gd name="T23" fmla="*/ 48 w 48"/>
                <a:gd name="T24" fmla="*/ 41 h 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8" h="41">
                  <a:moveTo>
                    <a:pt x="25" y="40"/>
                  </a:moveTo>
                  <a:lnTo>
                    <a:pt x="0" y="40"/>
                  </a:lnTo>
                  <a:lnTo>
                    <a:pt x="0" y="0"/>
                  </a:lnTo>
                  <a:lnTo>
                    <a:pt x="36" y="0"/>
                  </a:lnTo>
                  <a:lnTo>
                    <a:pt x="47" y="0"/>
                  </a:lnTo>
                  <a:lnTo>
                    <a:pt x="47" y="14"/>
                  </a:lnTo>
                  <a:lnTo>
                    <a:pt x="25" y="40"/>
                  </a:lnTo>
                </a:path>
              </a:pathLst>
            </a:custGeom>
            <a:grpFill/>
            <a:ln w="9525" cap="rnd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>
                <a:defRPr/>
              </a:pPr>
              <a:endParaRPr lang="en-US" sz="2400" dirty="0">
                <a:solidFill>
                  <a:srgbClr val="000000"/>
                </a:solidFill>
                <a:ea typeface="Osaka"/>
                <a:cs typeface="Osaka"/>
              </a:endParaRPr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400" y="4026"/>
              <a:ext cx="23" cy="36"/>
            </a:xfrm>
            <a:custGeom>
              <a:avLst/>
              <a:gdLst>
                <a:gd name="T0" fmla="*/ 0 w 35"/>
                <a:gd name="T1" fmla="*/ 1 h 53"/>
                <a:gd name="T2" fmla="*/ 0 w 35"/>
                <a:gd name="T3" fmla="*/ 1 h 53"/>
                <a:gd name="T4" fmla="*/ 1 w 35"/>
                <a:gd name="T5" fmla="*/ 1 h 53"/>
                <a:gd name="T6" fmla="*/ 1 w 35"/>
                <a:gd name="T7" fmla="*/ 0 h 53"/>
                <a:gd name="T8" fmla="*/ 1 w 35"/>
                <a:gd name="T9" fmla="*/ 0 h 53"/>
                <a:gd name="T10" fmla="*/ 1 w 35"/>
                <a:gd name="T11" fmla="*/ 1 h 53"/>
                <a:gd name="T12" fmla="*/ 1 w 35"/>
                <a:gd name="T13" fmla="*/ 1 h 53"/>
                <a:gd name="T14" fmla="*/ 1 w 35"/>
                <a:gd name="T15" fmla="*/ 1 h 53"/>
                <a:gd name="T16" fmla="*/ 0 w 35"/>
                <a:gd name="T17" fmla="*/ 1 h 5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5"/>
                <a:gd name="T28" fmla="*/ 0 h 53"/>
                <a:gd name="T29" fmla="*/ 35 w 35"/>
                <a:gd name="T30" fmla="*/ 53 h 5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5" h="53">
                  <a:moveTo>
                    <a:pt x="0" y="38"/>
                  </a:moveTo>
                  <a:lnTo>
                    <a:pt x="0" y="13"/>
                  </a:lnTo>
                  <a:lnTo>
                    <a:pt x="11" y="13"/>
                  </a:lnTo>
                  <a:lnTo>
                    <a:pt x="22" y="0"/>
                  </a:lnTo>
                  <a:lnTo>
                    <a:pt x="34" y="0"/>
                  </a:lnTo>
                  <a:lnTo>
                    <a:pt x="34" y="25"/>
                  </a:lnTo>
                  <a:lnTo>
                    <a:pt x="22" y="38"/>
                  </a:lnTo>
                  <a:lnTo>
                    <a:pt x="11" y="52"/>
                  </a:lnTo>
                  <a:lnTo>
                    <a:pt x="0" y="38"/>
                  </a:lnTo>
                </a:path>
              </a:pathLst>
            </a:custGeom>
            <a:grpFill/>
            <a:ln w="9525" cap="rnd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>
                <a:defRPr/>
              </a:pPr>
              <a:endParaRPr lang="en-US" sz="2400" dirty="0">
                <a:solidFill>
                  <a:srgbClr val="000000"/>
                </a:solidFill>
                <a:ea typeface="Osaka"/>
                <a:cs typeface="Osaka"/>
              </a:endParaRPr>
            </a:p>
          </p:txBody>
        </p:sp>
        <p:sp>
          <p:nvSpPr>
            <p:cNvPr id="30" name="Freeform 21"/>
            <p:cNvSpPr>
              <a:spLocks/>
            </p:cNvSpPr>
            <p:nvPr/>
          </p:nvSpPr>
          <p:spPr bwMode="auto">
            <a:xfrm>
              <a:off x="313" y="3989"/>
              <a:ext cx="18" cy="39"/>
            </a:xfrm>
            <a:custGeom>
              <a:avLst/>
              <a:gdLst>
                <a:gd name="T0" fmla="*/ 1 w 28"/>
                <a:gd name="T1" fmla="*/ 1 h 57"/>
                <a:gd name="T2" fmla="*/ 0 w 28"/>
                <a:gd name="T3" fmla="*/ 1 h 57"/>
                <a:gd name="T4" fmla="*/ 0 w 28"/>
                <a:gd name="T5" fmla="*/ 0 h 57"/>
                <a:gd name="T6" fmla="*/ 1 w 28"/>
                <a:gd name="T7" fmla="*/ 1 h 57"/>
                <a:gd name="T8" fmla="*/ 1 w 28"/>
                <a:gd name="T9" fmla="*/ 1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57"/>
                <a:gd name="T17" fmla="*/ 28 w 28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57">
                  <a:moveTo>
                    <a:pt x="27" y="56"/>
                  </a:moveTo>
                  <a:lnTo>
                    <a:pt x="0" y="27"/>
                  </a:lnTo>
                  <a:lnTo>
                    <a:pt x="0" y="0"/>
                  </a:lnTo>
                  <a:lnTo>
                    <a:pt x="27" y="15"/>
                  </a:lnTo>
                  <a:lnTo>
                    <a:pt x="27" y="56"/>
                  </a:lnTo>
                </a:path>
              </a:pathLst>
            </a:custGeom>
            <a:grpFill/>
            <a:ln w="9525" cap="rnd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>
                <a:defRPr/>
              </a:pPr>
              <a:endParaRPr lang="en-US" sz="2400" dirty="0">
                <a:solidFill>
                  <a:srgbClr val="000000"/>
                </a:solidFill>
                <a:ea typeface="Osaka"/>
                <a:cs typeface="Osaka"/>
              </a:endParaRPr>
            </a:p>
          </p:txBody>
        </p:sp>
        <p:sp>
          <p:nvSpPr>
            <p:cNvPr id="31" name="Freeform 22"/>
            <p:cNvSpPr>
              <a:spLocks/>
            </p:cNvSpPr>
            <p:nvPr/>
          </p:nvSpPr>
          <p:spPr bwMode="auto">
            <a:xfrm>
              <a:off x="2071" y="2962"/>
              <a:ext cx="78" cy="75"/>
            </a:xfrm>
            <a:custGeom>
              <a:avLst/>
              <a:gdLst>
                <a:gd name="T0" fmla="*/ 0 w 118"/>
                <a:gd name="T1" fmla="*/ 1 h 112"/>
                <a:gd name="T2" fmla="*/ 1 w 118"/>
                <a:gd name="T3" fmla="*/ 0 h 112"/>
                <a:gd name="T4" fmla="*/ 1 w 118"/>
                <a:gd name="T5" fmla="*/ 1 h 112"/>
                <a:gd name="T6" fmla="*/ 1 w 118"/>
                <a:gd name="T7" fmla="*/ 1 h 112"/>
                <a:gd name="T8" fmla="*/ 1 w 118"/>
                <a:gd name="T9" fmla="*/ 1 h 112"/>
                <a:gd name="T10" fmla="*/ 1 w 118"/>
                <a:gd name="T11" fmla="*/ 1 h 112"/>
                <a:gd name="T12" fmla="*/ 1 w 118"/>
                <a:gd name="T13" fmla="*/ 1 h 112"/>
                <a:gd name="T14" fmla="*/ 1 w 118"/>
                <a:gd name="T15" fmla="*/ 1 h 112"/>
                <a:gd name="T16" fmla="*/ 1 w 118"/>
                <a:gd name="T17" fmla="*/ 1 h 112"/>
                <a:gd name="T18" fmla="*/ 1 w 118"/>
                <a:gd name="T19" fmla="*/ 1 h 112"/>
                <a:gd name="T20" fmla="*/ 1 w 118"/>
                <a:gd name="T21" fmla="*/ 1 h 112"/>
                <a:gd name="T22" fmla="*/ 0 w 118"/>
                <a:gd name="T23" fmla="*/ 1 h 112"/>
                <a:gd name="T24" fmla="*/ 0 w 118"/>
                <a:gd name="T25" fmla="*/ 1 h 11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8"/>
                <a:gd name="T40" fmla="*/ 0 h 112"/>
                <a:gd name="T41" fmla="*/ 118 w 118"/>
                <a:gd name="T42" fmla="*/ 112 h 11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8" h="112">
                  <a:moveTo>
                    <a:pt x="0" y="15"/>
                  </a:moveTo>
                  <a:lnTo>
                    <a:pt x="12" y="0"/>
                  </a:lnTo>
                  <a:lnTo>
                    <a:pt x="34" y="15"/>
                  </a:lnTo>
                  <a:lnTo>
                    <a:pt x="47" y="55"/>
                  </a:lnTo>
                  <a:lnTo>
                    <a:pt x="69" y="70"/>
                  </a:lnTo>
                  <a:lnTo>
                    <a:pt x="92" y="70"/>
                  </a:lnTo>
                  <a:lnTo>
                    <a:pt x="117" y="96"/>
                  </a:lnTo>
                  <a:lnTo>
                    <a:pt x="117" y="111"/>
                  </a:lnTo>
                  <a:lnTo>
                    <a:pt x="103" y="111"/>
                  </a:lnTo>
                  <a:lnTo>
                    <a:pt x="80" y="84"/>
                  </a:lnTo>
                  <a:lnTo>
                    <a:pt x="22" y="40"/>
                  </a:lnTo>
                  <a:lnTo>
                    <a:pt x="0" y="27"/>
                  </a:lnTo>
                  <a:lnTo>
                    <a:pt x="0" y="15"/>
                  </a:lnTo>
                </a:path>
              </a:pathLst>
            </a:custGeom>
            <a:grpFill/>
            <a:ln w="9525" cap="rnd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>
                <a:defRPr/>
              </a:pPr>
              <a:endParaRPr lang="en-US" sz="2400" dirty="0">
                <a:solidFill>
                  <a:srgbClr val="000000"/>
                </a:solidFill>
                <a:ea typeface="Osaka"/>
                <a:cs typeface="Osaka"/>
              </a:endParaRPr>
            </a:p>
          </p:txBody>
        </p:sp>
        <p:sp>
          <p:nvSpPr>
            <p:cNvPr id="32" name="Freeform 23"/>
            <p:cNvSpPr>
              <a:spLocks/>
            </p:cNvSpPr>
            <p:nvPr/>
          </p:nvSpPr>
          <p:spPr bwMode="auto">
            <a:xfrm>
              <a:off x="1898" y="2933"/>
              <a:ext cx="34" cy="39"/>
            </a:xfrm>
            <a:custGeom>
              <a:avLst/>
              <a:gdLst>
                <a:gd name="T0" fmla="*/ 1 w 56"/>
                <a:gd name="T1" fmla="*/ 1 h 57"/>
                <a:gd name="T2" fmla="*/ 1 w 56"/>
                <a:gd name="T3" fmla="*/ 1 h 57"/>
                <a:gd name="T4" fmla="*/ 1 w 56"/>
                <a:gd name="T5" fmla="*/ 0 h 57"/>
                <a:gd name="T6" fmla="*/ 1 w 56"/>
                <a:gd name="T7" fmla="*/ 0 h 57"/>
                <a:gd name="T8" fmla="*/ 0 w 56"/>
                <a:gd name="T9" fmla="*/ 1 h 57"/>
                <a:gd name="T10" fmla="*/ 1 w 56"/>
                <a:gd name="T11" fmla="*/ 1 h 57"/>
                <a:gd name="T12" fmla="*/ 1 w 56"/>
                <a:gd name="T13" fmla="*/ 1 h 57"/>
                <a:gd name="T14" fmla="*/ 1 w 56"/>
                <a:gd name="T15" fmla="*/ 1 h 57"/>
                <a:gd name="T16" fmla="*/ 1 w 56"/>
                <a:gd name="T17" fmla="*/ 1 h 5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6"/>
                <a:gd name="T28" fmla="*/ 0 h 57"/>
                <a:gd name="T29" fmla="*/ 56 w 56"/>
                <a:gd name="T30" fmla="*/ 57 h 5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6" h="57">
                  <a:moveTo>
                    <a:pt x="55" y="56"/>
                  </a:moveTo>
                  <a:lnTo>
                    <a:pt x="55" y="28"/>
                  </a:lnTo>
                  <a:lnTo>
                    <a:pt x="34" y="0"/>
                  </a:lnTo>
                  <a:lnTo>
                    <a:pt x="12" y="0"/>
                  </a:lnTo>
                  <a:lnTo>
                    <a:pt x="0" y="12"/>
                  </a:lnTo>
                  <a:lnTo>
                    <a:pt x="12" y="40"/>
                  </a:lnTo>
                  <a:lnTo>
                    <a:pt x="34" y="56"/>
                  </a:lnTo>
                  <a:lnTo>
                    <a:pt x="44" y="56"/>
                  </a:lnTo>
                  <a:lnTo>
                    <a:pt x="55" y="56"/>
                  </a:lnTo>
                </a:path>
              </a:pathLst>
            </a:custGeom>
            <a:grpFill/>
            <a:ln w="9525" cap="rnd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>
                <a:defRPr/>
              </a:pPr>
              <a:endParaRPr lang="en-US" sz="2400" dirty="0">
                <a:solidFill>
                  <a:srgbClr val="000000"/>
                </a:solidFill>
                <a:ea typeface="Osaka"/>
                <a:cs typeface="Osaka"/>
              </a:endParaRPr>
            </a:p>
          </p:txBody>
        </p:sp>
        <p:sp>
          <p:nvSpPr>
            <p:cNvPr id="33" name="Freeform 24"/>
            <p:cNvSpPr>
              <a:spLocks/>
            </p:cNvSpPr>
            <p:nvPr/>
          </p:nvSpPr>
          <p:spPr bwMode="auto">
            <a:xfrm>
              <a:off x="1450" y="2607"/>
              <a:ext cx="57" cy="105"/>
            </a:xfrm>
            <a:custGeom>
              <a:avLst/>
              <a:gdLst>
                <a:gd name="T0" fmla="*/ 0 w 85"/>
                <a:gd name="T1" fmla="*/ 1 h 152"/>
                <a:gd name="T2" fmla="*/ 1 w 85"/>
                <a:gd name="T3" fmla="*/ 1 h 152"/>
                <a:gd name="T4" fmla="*/ 1 w 85"/>
                <a:gd name="T5" fmla="*/ 1 h 152"/>
                <a:gd name="T6" fmla="*/ 1 w 85"/>
                <a:gd name="T7" fmla="*/ 1 h 152"/>
                <a:gd name="T8" fmla="*/ 1 w 85"/>
                <a:gd name="T9" fmla="*/ 1 h 152"/>
                <a:gd name="T10" fmla="*/ 1 w 85"/>
                <a:gd name="T11" fmla="*/ 1 h 152"/>
                <a:gd name="T12" fmla="*/ 1 w 85"/>
                <a:gd name="T13" fmla="*/ 1 h 152"/>
                <a:gd name="T14" fmla="*/ 1 w 85"/>
                <a:gd name="T15" fmla="*/ 1 h 152"/>
                <a:gd name="T16" fmla="*/ 1 w 85"/>
                <a:gd name="T17" fmla="*/ 1 h 152"/>
                <a:gd name="T18" fmla="*/ 1 w 85"/>
                <a:gd name="T19" fmla="*/ 1 h 152"/>
                <a:gd name="T20" fmla="*/ 1 w 85"/>
                <a:gd name="T21" fmla="*/ 1 h 152"/>
                <a:gd name="T22" fmla="*/ 1 w 85"/>
                <a:gd name="T23" fmla="*/ 0 h 152"/>
                <a:gd name="T24" fmla="*/ 0 w 85"/>
                <a:gd name="T25" fmla="*/ 1 h 15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5"/>
                <a:gd name="T40" fmla="*/ 0 h 152"/>
                <a:gd name="T41" fmla="*/ 85 w 85"/>
                <a:gd name="T42" fmla="*/ 152 h 15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5" h="152">
                  <a:moveTo>
                    <a:pt x="0" y="12"/>
                  </a:moveTo>
                  <a:lnTo>
                    <a:pt x="12" y="52"/>
                  </a:lnTo>
                  <a:lnTo>
                    <a:pt x="25" y="67"/>
                  </a:lnTo>
                  <a:lnTo>
                    <a:pt x="25" y="98"/>
                  </a:lnTo>
                  <a:lnTo>
                    <a:pt x="46" y="110"/>
                  </a:lnTo>
                  <a:lnTo>
                    <a:pt x="58" y="138"/>
                  </a:lnTo>
                  <a:lnTo>
                    <a:pt x="84" y="151"/>
                  </a:lnTo>
                  <a:lnTo>
                    <a:pt x="84" y="138"/>
                  </a:lnTo>
                  <a:lnTo>
                    <a:pt x="58" y="98"/>
                  </a:lnTo>
                  <a:lnTo>
                    <a:pt x="46" y="52"/>
                  </a:lnTo>
                  <a:lnTo>
                    <a:pt x="33" y="12"/>
                  </a:lnTo>
                  <a:lnTo>
                    <a:pt x="12" y="0"/>
                  </a:lnTo>
                  <a:lnTo>
                    <a:pt x="0" y="12"/>
                  </a:lnTo>
                </a:path>
              </a:pathLst>
            </a:custGeom>
            <a:grpFill/>
            <a:ln w="9525" cap="rnd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>
                <a:defRPr/>
              </a:pPr>
              <a:endParaRPr lang="en-US" sz="2400" dirty="0">
                <a:solidFill>
                  <a:srgbClr val="000000"/>
                </a:solidFill>
                <a:ea typeface="Osaka"/>
                <a:cs typeface="Osaka"/>
              </a:endParaRPr>
            </a:p>
          </p:txBody>
        </p:sp>
        <p:sp>
          <p:nvSpPr>
            <p:cNvPr id="34" name="Freeform 25"/>
            <p:cNvSpPr>
              <a:spLocks/>
            </p:cNvSpPr>
            <p:nvPr/>
          </p:nvSpPr>
          <p:spPr bwMode="auto">
            <a:xfrm>
              <a:off x="1935" y="2796"/>
              <a:ext cx="504" cy="249"/>
            </a:xfrm>
            <a:custGeom>
              <a:avLst/>
              <a:gdLst>
                <a:gd name="T0" fmla="*/ 0 w 763"/>
                <a:gd name="T1" fmla="*/ 1 h 363"/>
                <a:gd name="T2" fmla="*/ 1 w 763"/>
                <a:gd name="T3" fmla="*/ 1 h 363"/>
                <a:gd name="T4" fmla="*/ 1 w 763"/>
                <a:gd name="T5" fmla="*/ 1 h 363"/>
                <a:gd name="T6" fmla="*/ 1 w 763"/>
                <a:gd name="T7" fmla="*/ 1 h 363"/>
                <a:gd name="T8" fmla="*/ 1 w 763"/>
                <a:gd name="T9" fmla="*/ 1 h 363"/>
                <a:gd name="T10" fmla="*/ 1 w 763"/>
                <a:gd name="T11" fmla="*/ 1 h 363"/>
                <a:gd name="T12" fmla="*/ 1 w 763"/>
                <a:gd name="T13" fmla="*/ 1 h 363"/>
                <a:gd name="T14" fmla="*/ 1 w 763"/>
                <a:gd name="T15" fmla="*/ 1 h 363"/>
                <a:gd name="T16" fmla="*/ 1 w 763"/>
                <a:gd name="T17" fmla="*/ 1 h 363"/>
                <a:gd name="T18" fmla="*/ 1 w 763"/>
                <a:gd name="T19" fmla="*/ 1 h 363"/>
                <a:gd name="T20" fmla="*/ 1 w 763"/>
                <a:gd name="T21" fmla="*/ 1 h 363"/>
                <a:gd name="T22" fmla="*/ 1 w 763"/>
                <a:gd name="T23" fmla="*/ 1 h 363"/>
                <a:gd name="T24" fmla="*/ 1 w 763"/>
                <a:gd name="T25" fmla="*/ 1 h 363"/>
                <a:gd name="T26" fmla="*/ 1 w 763"/>
                <a:gd name="T27" fmla="*/ 1 h 363"/>
                <a:gd name="T28" fmla="*/ 1 w 763"/>
                <a:gd name="T29" fmla="*/ 1 h 363"/>
                <a:gd name="T30" fmla="*/ 1 w 763"/>
                <a:gd name="T31" fmla="*/ 1 h 363"/>
                <a:gd name="T32" fmla="*/ 1 w 763"/>
                <a:gd name="T33" fmla="*/ 2 h 363"/>
                <a:gd name="T34" fmla="*/ 1 w 763"/>
                <a:gd name="T35" fmla="*/ 2 h 363"/>
                <a:gd name="T36" fmla="*/ 1 w 763"/>
                <a:gd name="T37" fmla="*/ 2 h 363"/>
                <a:gd name="T38" fmla="*/ 2 w 763"/>
                <a:gd name="T39" fmla="*/ 2 h 363"/>
                <a:gd name="T40" fmla="*/ 2 w 763"/>
                <a:gd name="T41" fmla="*/ 2 h 363"/>
                <a:gd name="T42" fmla="*/ 2 w 763"/>
                <a:gd name="T43" fmla="*/ 2 h 363"/>
                <a:gd name="T44" fmla="*/ 2 w 763"/>
                <a:gd name="T45" fmla="*/ 2 h 363"/>
                <a:gd name="T46" fmla="*/ 2 w 763"/>
                <a:gd name="T47" fmla="*/ 2 h 363"/>
                <a:gd name="T48" fmla="*/ 2 w 763"/>
                <a:gd name="T49" fmla="*/ 2 h 363"/>
                <a:gd name="T50" fmla="*/ 2 w 763"/>
                <a:gd name="T51" fmla="*/ 2 h 363"/>
                <a:gd name="T52" fmla="*/ 2 w 763"/>
                <a:gd name="T53" fmla="*/ 2 h 363"/>
                <a:gd name="T54" fmla="*/ 2 w 763"/>
                <a:gd name="T55" fmla="*/ 2 h 363"/>
                <a:gd name="T56" fmla="*/ 3 w 763"/>
                <a:gd name="T57" fmla="*/ 2 h 363"/>
                <a:gd name="T58" fmla="*/ 3 w 763"/>
                <a:gd name="T59" fmla="*/ 2 h 363"/>
                <a:gd name="T60" fmla="*/ 3 w 763"/>
                <a:gd name="T61" fmla="*/ 2 h 363"/>
                <a:gd name="T62" fmla="*/ 3 w 763"/>
                <a:gd name="T63" fmla="*/ 1 h 363"/>
                <a:gd name="T64" fmla="*/ 3 w 763"/>
                <a:gd name="T65" fmla="*/ 1 h 363"/>
                <a:gd name="T66" fmla="*/ 3 w 763"/>
                <a:gd name="T67" fmla="*/ 1 h 363"/>
                <a:gd name="T68" fmla="*/ 3 w 763"/>
                <a:gd name="T69" fmla="*/ 1 h 363"/>
                <a:gd name="T70" fmla="*/ 3 w 763"/>
                <a:gd name="T71" fmla="*/ 1 h 363"/>
                <a:gd name="T72" fmla="*/ 3 w 763"/>
                <a:gd name="T73" fmla="*/ 1 h 363"/>
                <a:gd name="T74" fmla="*/ 3 w 763"/>
                <a:gd name="T75" fmla="*/ 1 h 363"/>
                <a:gd name="T76" fmla="*/ 3 w 763"/>
                <a:gd name="T77" fmla="*/ 1 h 363"/>
                <a:gd name="T78" fmla="*/ 3 w 763"/>
                <a:gd name="T79" fmla="*/ 1 h 363"/>
                <a:gd name="T80" fmla="*/ 3 w 763"/>
                <a:gd name="T81" fmla="*/ 1 h 363"/>
                <a:gd name="T82" fmla="*/ 3 w 763"/>
                <a:gd name="T83" fmla="*/ 1 h 363"/>
                <a:gd name="T84" fmla="*/ 3 w 763"/>
                <a:gd name="T85" fmla="*/ 1 h 363"/>
                <a:gd name="T86" fmla="*/ 2 w 763"/>
                <a:gd name="T87" fmla="*/ 1 h 363"/>
                <a:gd name="T88" fmla="*/ 2 w 763"/>
                <a:gd name="T89" fmla="*/ 1 h 363"/>
                <a:gd name="T90" fmla="*/ 2 w 763"/>
                <a:gd name="T91" fmla="*/ 1 h 363"/>
                <a:gd name="T92" fmla="*/ 2 w 763"/>
                <a:gd name="T93" fmla="*/ 1 h 363"/>
                <a:gd name="T94" fmla="*/ 1 w 763"/>
                <a:gd name="T95" fmla="*/ 1 h 363"/>
                <a:gd name="T96" fmla="*/ 2 w 763"/>
                <a:gd name="T97" fmla="*/ 1 h 363"/>
                <a:gd name="T98" fmla="*/ 1 w 763"/>
                <a:gd name="T99" fmla="*/ 1 h 363"/>
                <a:gd name="T100" fmla="*/ 1 w 763"/>
                <a:gd name="T101" fmla="*/ 1 h 363"/>
                <a:gd name="T102" fmla="*/ 1 w 763"/>
                <a:gd name="T103" fmla="*/ 1 h 363"/>
                <a:gd name="T104" fmla="*/ 1 w 763"/>
                <a:gd name="T105" fmla="*/ 1 h 363"/>
                <a:gd name="T106" fmla="*/ 1 w 763"/>
                <a:gd name="T107" fmla="*/ 0 h 363"/>
                <a:gd name="T108" fmla="*/ 1 w 763"/>
                <a:gd name="T109" fmla="*/ 1 h 363"/>
                <a:gd name="T110" fmla="*/ 1 w 763"/>
                <a:gd name="T111" fmla="*/ 1 h 363"/>
                <a:gd name="T112" fmla="*/ 1 w 763"/>
                <a:gd name="T113" fmla="*/ 1 h 363"/>
                <a:gd name="T114" fmla="*/ 0 w 763"/>
                <a:gd name="T115" fmla="*/ 1 h 36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63"/>
                <a:gd name="T175" fmla="*/ 0 h 363"/>
                <a:gd name="T176" fmla="*/ 763 w 763"/>
                <a:gd name="T177" fmla="*/ 363 h 363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63" h="363">
                  <a:moveTo>
                    <a:pt x="0" y="69"/>
                  </a:moveTo>
                  <a:lnTo>
                    <a:pt x="25" y="99"/>
                  </a:lnTo>
                  <a:lnTo>
                    <a:pt x="35" y="125"/>
                  </a:lnTo>
                  <a:lnTo>
                    <a:pt x="46" y="140"/>
                  </a:lnTo>
                  <a:lnTo>
                    <a:pt x="59" y="140"/>
                  </a:lnTo>
                  <a:lnTo>
                    <a:pt x="84" y="125"/>
                  </a:lnTo>
                  <a:lnTo>
                    <a:pt x="107" y="152"/>
                  </a:lnTo>
                  <a:lnTo>
                    <a:pt x="107" y="181"/>
                  </a:lnTo>
                  <a:lnTo>
                    <a:pt x="130" y="181"/>
                  </a:lnTo>
                  <a:lnTo>
                    <a:pt x="143" y="165"/>
                  </a:lnTo>
                  <a:lnTo>
                    <a:pt x="153" y="165"/>
                  </a:lnTo>
                  <a:lnTo>
                    <a:pt x="178" y="196"/>
                  </a:lnTo>
                  <a:lnTo>
                    <a:pt x="216" y="208"/>
                  </a:lnTo>
                  <a:lnTo>
                    <a:pt x="250" y="208"/>
                  </a:lnTo>
                  <a:lnTo>
                    <a:pt x="262" y="236"/>
                  </a:lnTo>
                  <a:lnTo>
                    <a:pt x="275" y="250"/>
                  </a:lnTo>
                  <a:lnTo>
                    <a:pt x="275" y="262"/>
                  </a:lnTo>
                  <a:lnTo>
                    <a:pt x="296" y="262"/>
                  </a:lnTo>
                  <a:lnTo>
                    <a:pt x="307" y="262"/>
                  </a:lnTo>
                  <a:lnTo>
                    <a:pt x="345" y="277"/>
                  </a:lnTo>
                  <a:lnTo>
                    <a:pt x="345" y="292"/>
                  </a:lnTo>
                  <a:lnTo>
                    <a:pt x="357" y="321"/>
                  </a:lnTo>
                  <a:lnTo>
                    <a:pt x="357" y="346"/>
                  </a:lnTo>
                  <a:lnTo>
                    <a:pt x="391" y="362"/>
                  </a:lnTo>
                  <a:lnTo>
                    <a:pt x="429" y="346"/>
                  </a:lnTo>
                  <a:lnTo>
                    <a:pt x="465" y="346"/>
                  </a:lnTo>
                  <a:lnTo>
                    <a:pt x="488" y="333"/>
                  </a:lnTo>
                  <a:lnTo>
                    <a:pt x="499" y="321"/>
                  </a:lnTo>
                  <a:lnTo>
                    <a:pt x="524" y="333"/>
                  </a:lnTo>
                  <a:lnTo>
                    <a:pt x="558" y="292"/>
                  </a:lnTo>
                  <a:lnTo>
                    <a:pt x="558" y="277"/>
                  </a:lnTo>
                  <a:lnTo>
                    <a:pt x="583" y="250"/>
                  </a:lnTo>
                  <a:lnTo>
                    <a:pt x="595" y="250"/>
                  </a:lnTo>
                  <a:lnTo>
                    <a:pt x="642" y="250"/>
                  </a:lnTo>
                  <a:lnTo>
                    <a:pt x="677" y="250"/>
                  </a:lnTo>
                  <a:lnTo>
                    <a:pt x="724" y="224"/>
                  </a:lnTo>
                  <a:lnTo>
                    <a:pt x="749" y="208"/>
                  </a:lnTo>
                  <a:lnTo>
                    <a:pt x="762" y="181"/>
                  </a:lnTo>
                  <a:lnTo>
                    <a:pt x="738" y="165"/>
                  </a:lnTo>
                  <a:lnTo>
                    <a:pt x="677" y="152"/>
                  </a:lnTo>
                  <a:lnTo>
                    <a:pt x="631" y="140"/>
                  </a:lnTo>
                  <a:lnTo>
                    <a:pt x="595" y="125"/>
                  </a:lnTo>
                  <a:lnTo>
                    <a:pt x="536" y="99"/>
                  </a:lnTo>
                  <a:lnTo>
                    <a:pt x="452" y="99"/>
                  </a:lnTo>
                  <a:lnTo>
                    <a:pt x="429" y="125"/>
                  </a:lnTo>
                  <a:lnTo>
                    <a:pt x="391" y="140"/>
                  </a:lnTo>
                  <a:lnTo>
                    <a:pt x="345" y="140"/>
                  </a:lnTo>
                  <a:lnTo>
                    <a:pt x="332" y="140"/>
                  </a:lnTo>
                  <a:lnTo>
                    <a:pt x="345" y="111"/>
                  </a:lnTo>
                  <a:lnTo>
                    <a:pt x="296" y="111"/>
                  </a:lnTo>
                  <a:lnTo>
                    <a:pt x="275" y="99"/>
                  </a:lnTo>
                  <a:lnTo>
                    <a:pt x="216" y="69"/>
                  </a:lnTo>
                  <a:lnTo>
                    <a:pt x="166" y="27"/>
                  </a:lnTo>
                  <a:lnTo>
                    <a:pt x="94" y="0"/>
                  </a:lnTo>
                  <a:lnTo>
                    <a:pt x="59" y="12"/>
                  </a:lnTo>
                  <a:lnTo>
                    <a:pt x="46" y="27"/>
                  </a:lnTo>
                  <a:lnTo>
                    <a:pt x="35" y="40"/>
                  </a:lnTo>
                  <a:lnTo>
                    <a:pt x="0" y="69"/>
                  </a:lnTo>
                </a:path>
              </a:pathLst>
            </a:custGeom>
            <a:grpFill/>
            <a:ln w="9525" cap="rnd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>
                <a:defRPr/>
              </a:pPr>
              <a:endParaRPr lang="en-US" sz="2400" dirty="0">
                <a:solidFill>
                  <a:srgbClr val="000000"/>
                </a:solidFill>
                <a:ea typeface="Osaka"/>
                <a:cs typeface="Osaka"/>
              </a:endParaRPr>
            </a:p>
          </p:txBody>
        </p:sp>
      </p:grpSp>
      <p:sp>
        <p:nvSpPr>
          <p:cNvPr id="35" name="Content Placeholder 4"/>
          <p:cNvSpPr txBox="1">
            <a:spLocks/>
          </p:cNvSpPr>
          <p:nvPr/>
        </p:nvSpPr>
        <p:spPr>
          <a:xfrm>
            <a:off x="1295467" y="1684432"/>
            <a:ext cx="1536171" cy="576064"/>
          </a:xfrm>
          <a:prstGeom prst="rect">
            <a:avLst/>
          </a:prstGeom>
        </p:spPr>
        <p:txBody>
          <a:bodyPr vert="horz" lIns="121920" tIns="60960" rIns="121920" bIns="60960" rtlCol="0">
            <a:normAutofit fontScale="85000" lnSpcReduction="20000"/>
          </a:bodyPr>
          <a:lstStyle/>
          <a:p>
            <a:pPr marL="457189" indent="-457189" defTabSz="1219170">
              <a:spcBef>
                <a:spcPct val="20000"/>
              </a:spcBef>
              <a:defRPr/>
            </a:pPr>
            <a:r>
              <a:rPr lang="en-US" sz="4267" b="1" dirty="0">
                <a:solidFill>
                  <a:srgbClr val="0033CC"/>
                </a:solidFill>
              </a:rPr>
              <a:t>1965</a:t>
            </a:r>
          </a:p>
        </p:txBody>
      </p:sp>
      <p:sp>
        <p:nvSpPr>
          <p:cNvPr id="36" name="Striped Right Arrow 35"/>
          <p:cNvSpPr/>
          <p:nvPr/>
        </p:nvSpPr>
        <p:spPr>
          <a:xfrm>
            <a:off x="3289795" y="2863859"/>
            <a:ext cx="960107" cy="504056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7" name="Content Placeholder 4"/>
          <p:cNvSpPr txBox="1">
            <a:spLocks/>
          </p:cNvSpPr>
          <p:nvPr/>
        </p:nvSpPr>
        <p:spPr>
          <a:xfrm>
            <a:off x="4816363" y="1678247"/>
            <a:ext cx="2304256" cy="576064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/>
          <a:p>
            <a:pPr marL="487668" indent="-341367" algn="ctr" defTabSz="1219170">
              <a:spcBef>
                <a:spcPts val="400"/>
              </a:spcBef>
              <a:buClr>
                <a:schemeClr val="accent3"/>
              </a:buClr>
              <a:defRPr/>
            </a:pPr>
            <a:r>
              <a:rPr lang="en-US" sz="3733" b="1" dirty="0">
                <a:solidFill>
                  <a:srgbClr val="008000"/>
                </a:solidFill>
              </a:rPr>
              <a:t>Today</a:t>
            </a:r>
          </a:p>
        </p:txBody>
      </p:sp>
      <p:sp>
        <p:nvSpPr>
          <p:cNvPr id="38" name="Content Placeholder 4"/>
          <p:cNvSpPr txBox="1">
            <a:spLocks/>
          </p:cNvSpPr>
          <p:nvPr/>
        </p:nvSpPr>
        <p:spPr>
          <a:xfrm>
            <a:off x="167211" y="4073520"/>
            <a:ext cx="3244504" cy="201622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487668" indent="-341367" algn="ctr" defTabSz="1219170">
              <a:lnSpc>
                <a:spcPct val="120000"/>
              </a:lnSpc>
              <a:spcBef>
                <a:spcPts val="400"/>
              </a:spcBef>
              <a:buClr>
                <a:schemeClr val="accent3"/>
              </a:buClr>
              <a:defRPr/>
            </a:pPr>
            <a:r>
              <a:rPr lang="en-US" sz="2400" dirty="0"/>
              <a:t>Resident Population:</a:t>
            </a:r>
          </a:p>
          <a:p>
            <a:pPr indent="23283" algn="ctr" defTabSz="1219170">
              <a:buClr>
                <a:schemeClr val="accent3"/>
              </a:buClr>
              <a:defRPr/>
            </a:pPr>
            <a:r>
              <a:rPr lang="en-US" sz="3200" b="1" dirty="0">
                <a:solidFill>
                  <a:srgbClr val="0033CC"/>
                </a:solidFill>
              </a:rPr>
              <a:t>~1.8 million </a:t>
            </a:r>
          </a:p>
          <a:p>
            <a:pPr indent="23283" algn="ctr" defTabSz="1219170">
              <a:lnSpc>
                <a:spcPct val="120000"/>
              </a:lnSpc>
              <a:spcBef>
                <a:spcPts val="400"/>
              </a:spcBef>
              <a:buClr>
                <a:schemeClr val="accent3"/>
              </a:buClr>
              <a:defRPr/>
            </a:pPr>
            <a:r>
              <a:rPr lang="en-US" sz="2400" dirty="0"/>
              <a:t>Vehicle Population: </a:t>
            </a:r>
          </a:p>
          <a:p>
            <a:pPr algn="ctr" defTabSz="1219170">
              <a:spcBef>
                <a:spcPts val="400"/>
              </a:spcBef>
              <a:buClr>
                <a:schemeClr val="accent3"/>
              </a:buClr>
              <a:defRPr/>
            </a:pPr>
            <a:r>
              <a:rPr lang="en-US" sz="3200" b="1" dirty="0">
                <a:solidFill>
                  <a:srgbClr val="0033CC"/>
                </a:solidFill>
              </a:rPr>
              <a:t>~160,000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431372" y="2260498"/>
            <a:ext cx="2642881" cy="1744793"/>
          </a:xfrm>
          <a:prstGeom prst="roundRect">
            <a:avLst/>
          </a:prstGeom>
          <a:blipFill rotWithShape="0">
            <a:blip r:embed="rId4" cstate="print"/>
            <a:stretch>
              <a:fillRect/>
            </a:stretch>
          </a:blipFill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6" name="Explosion 2 45"/>
          <p:cNvSpPr/>
          <p:nvPr/>
        </p:nvSpPr>
        <p:spPr>
          <a:xfrm>
            <a:off x="8908779" y="2091198"/>
            <a:ext cx="3393648" cy="1860401"/>
          </a:xfrm>
          <a:prstGeom prst="irregularSeal2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/>
          </a:p>
        </p:txBody>
      </p:sp>
      <p:sp>
        <p:nvSpPr>
          <p:cNvPr id="47" name="TextBox 46"/>
          <p:cNvSpPr txBox="1"/>
          <p:nvPr/>
        </p:nvSpPr>
        <p:spPr>
          <a:xfrm>
            <a:off x="9202139" y="2538739"/>
            <a:ext cx="2592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Growth Unsustainable!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4701" y="2254311"/>
            <a:ext cx="3005007" cy="175098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</p:pic>
      <p:sp>
        <p:nvSpPr>
          <p:cNvPr id="48" name="Content Placeholder 4"/>
          <p:cNvSpPr txBox="1">
            <a:spLocks/>
          </p:cNvSpPr>
          <p:nvPr/>
        </p:nvSpPr>
        <p:spPr>
          <a:xfrm>
            <a:off x="4353131" y="4073520"/>
            <a:ext cx="3244504" cy="201622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487668" indent="-341367" algn="ctr" defTabSz="1219170">
              <a:lnSpc>
                <a:spcPct val="120000"/>
              </a:lnSpc>
              <a:spcBef>
                <a:spcPts val="400"/>
              </a:spcBef>
              <a:buClr>
                <a:schemeClr val="accent3"/>
              </a:buClr>
              <a:defRPr/>
            </a:pPr>
            <a:r>
              <a:rPr lang="en-US" sz="2400" dirty="0"/>
              <a:t>Resident Population:</a:t>
            </a:r>
          </a:p>
          <a:p>
            <a:pPr indent="23283" algn="ctr" defTabSz="1219170">
              <a:buClr>
                <a:schemeClr val="accent3"/>
              </a:buClr>
              <a:defRPr/>
            </a:pPr>
            <a:r>
              <a:rPr lang="en-US" sz="3200" b="1" dirty="0">
                <a:solidFill>
                  <a:srgbClr val="008000"/>
                </a:solidFill>
              </a:rPr>
              <a:t>~5.6 million </a:t>
            </a:r>
          </a:p>
          <a:p>
            <a:pPr indent="23283" algn="ctr" defTabSz="1219170">
              <a:lnSpc>
                <a:spcPct val="120000"/>
              </a:lnSpc>
              <a:spcBef>
                <a:spcPts val="400"/>
              </a:spcBef>
              <a:buClr>
                <a:schemeClr val="accent3"/>
              </a:buClr>
              <a:defRPr/>
            </a:pPr>
            <a:r>
              <a:rPr lang="en-US" sz="2400" dirty="0"/>
              <a:t>Vehicle Population: </a:t>
            </a:r>
          </a:p>
          <a:p>
            <a:pPr algn="ctr" defTabSz="1219170">
              <a:spcBef>
                <a:spcPts val="400"/>
              </a:spcBef>
              <a:buClr>
                <a:schemeClr val="accent3"/>
              </a:buClr>
              <a:defRPr/>
            </a:pPr>
            <a:r>
              <a:rPr lang="en-US" sz="3200" b="1" dirty="0">
                <a:solidFill>
                  <a:srgbClr val="008000"/>
                </a:solidFill>
              </a:rPr>
              <a:t>~</a:t>
            </a:r>
            <a:r>
              <a:rPr lang="en-US" sz="3200" b="1" dirty="0" smtClean="0">
                <a:solidFill>
                  <a:srgbClr val="008000"/>
                </a:solidFill>
              </a:rPr>
              <a:t>957,000</a:t>
            </a:r>
            <a:endParaRPr lang="en-US" sz="3200" b="1" dirty="0">
              <a:solidFill>
                <a:srgbClr val="008000"/>
              </a:solidFill>
            </a:endParaRPr>
          </a:p>
        </p:txBody>
      </p:sp>
      <p:sp>
        <p:nvSpPr>
          <p:cNvPr id="49" name="Striped Right Arrow 48"/>
          <p:cNvSpPr/>
          <p:nvPr/>
        </p:nvSpPr>
        <p:spPr>
          <a:xfrm>
            <a:off x="7719555" y="2863859"/>
            <a:ext cx="960107" cy="504056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51" name="TextBox 50"/>
          <p:cNvSpPr txBox="1"/>
          <p:nvPr/>
        </p:nvSpPr>
        <p:spPr>
          <a:xfrm>
            <a:off x="7201899" y="4579013"/>
            <a:ext cx="1849120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67" b="1" dirty="0">
                <a:solidFill>
                  <a:srgbClr val="FF0000"/>
                </a:solidFill>
              </a:rPr>
              <a:t>3 times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7181579" y="5655973"/>
            <a:ext cx="1849120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67" b="1" dirty="0">
                <a:solidFill>
                  <a:srgbClr val="FF0000"/>
                </a:solidFill>
              </a:rPr>
              <a:t>6 times</a:t>
            </a:r>
          </a:p>
        </p:txBody>
      </p:sp>
      <p:sp>
        <p:nvSpPr>
          <p:cNvPr id="54" name="Down Arrow 53"/>
          <p:cNvSpPr/>
          <p:nvPr/>
        </p:nvSpPr>
        <p:spPr>
          <a:xfrm rot="10800000">
            <a:off x="8519093" y="5506108"/>
            <a:ext cx="609601" cy="683344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/>
          </a:p>
        </p:txBody>
      </p:sp>
      <p:sp>
        <p:nvSpPr>
          <p:cNvPr id="44" name="Down Arrow 43"/>
          <p:cNvSpPr/>
          <p:nvPr/>
        </p:nvSpPr>
        <p:spPr>
          <a:xfrm rot="10800000">
            <a:off x="8519093" y="4429149"/>
            <a:ext cx="609601" cy="683344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/>
          </a:p>
        </p:txBody>
      </p:sp>
      <p:sp>
        <p:nvSpPr>
          <p:cNvPr id="50" name="TextBox 49"/>
          <p:cNvSpPr txBox="1"/>
          <p:nvPr/>
        </p:nvSpPr>
        <p:spPr>
          <a:xfrm>
            <a:off x="8557673" y="210481"/>
            <a:ext cx="3107789" cy="1559401"/>
          </a:xfrm>
          <a:prstGeom prst="rect">
            <a:avLst/>
          </a:prstGeom>
          <a:solidFill>
            <a:schemeClr val="bg1">
              <a:alpha val="45000"/>
            </a:schemeClr>
          </a:solidFill>
          <a:effectLst>
            <a:softEdge rad="127000"/>
          </a:effectLst>
        </p:spPr>
        <p:txBody>
          <a:bodyPr wrap="square" rtlCol="0" anchor="ctr">
            <a:spAutoFit/>
          </a:bodyPr>
          <a:lstStyle/>
          <a:p>
            <a:pPr algn="ctr"/>
            <a:endParaRPr lang="en-GB" sz="1000" dirty="0" smtClean="0">
              <a:ln w="18415" cmpd="sng">
                <a:noFill/>
                <a:prstDash val="solid"/>
              </a:ln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2400" dirty="0" smtClean="0">
                <a:ln w="18415" cmpd="sng">
                  <a:noFill/>
                  <a:prstDash val="solid"/>
                </a:ln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Land area: 720 km</a:t>
            </a:r>
            <a:r>
              <a:rPr lang="en-GB" sz="2400" baseline="30000" dirty="0" smtClean="0">
                <a:ln w="18415" cmpd="sng">
                  <a:noFill/>
                  <a:prstDash val="solid"/>
                </a:ln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sz="2400" dirty="0" smtClean="0">
                <a:ln w="18415" cmpd="sng">
                  <a:noFill/>
                  <a:prstDash val="solid"/>
                </a:ln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Population:  5.6 mil</a:t>
            </a:r>
          </a:p>
          <a:p>
            <a:pPr algn="ctr"/>
            <a:r>
              <a:rPr lang="en-GB" sz="2400" dirty="0" smtClean="0">
                <a:ln w="18415" cmpd="sng">
                  <a:noFill/>
                  <a:prstDash val="solid"/>
                </a:ln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Density: 7,800 /km</a:t>
            </a:r>
            <a:r>
              <a:rPr lang="en-GB" sz="2400" baseline="30000" dirty="0" smtClean="0">
                <a:ln w="18415" cmpd="sng">
                  <a:noFill/>
                  <a:prstDash val="solid"/>
                </a:ln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  <a:p>
            <a:pPr algn="ctr"/>
            <a:endParaRPr lang="en-GB" sz="2000" baseline="30000" dirty="0" smtClean="0">
              <a:ln w="18415" cmpd="sng">
                <a:noFill/>
                <a:prstDash val="solid"/>
              </a:ln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5887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/>
      <p:bldP spid="49" grpId="0" animBg="1"/>
      <p:bldP spid="51" grpId="0"/>
      <p:bldP spid="52" grpId="0"/>
      <p:bldP spid="54" grpId="0" animBg="1"/>
      <p:bldP spid="4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"/>
          <p:cNvSpPr>
            <a:spLocks noChangeArrowheads="1"/>
          </p:cNvSpPr>
          <p:nvPr/>
        </p:nvSpPr>
        <p:spPr bwMode="auto">
          <a:xfrm>
            <a:off x="1641476" y="208646"/>
            <a:ext cx="89693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 anchor="ctr">
            <a:spAutoFit/>
          </a:bodyPr>
          <a:lstStyle/>
          <a:p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Enhanced ERP </a:t>
            </a:r>
            <a:r>
              <a:rPr lang="en-US" sz="3600" b="1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Capabilities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BA26E0A-C43D-4F97-BC40-C290C6321561}" type="slidenum">
              <a:rPr lang="en-US" smtClean="0">
                <a:solidFill>
                  <a:schemeClr val="accent5">
                    <a:lumMod val="75000"/>
                  </a:schemeClr>
                </a:solidFill>
              </a:rPr>
              <a:pPr>
                <a:defRPr/>
              </a:pPr>
              <a:t>20</a:t>
            </a:fld>
            <a:endParaRPr lang="en-US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1487489" y="1137728"/>
            <a:ext cx="9180511" cy="5720272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SG" sz="200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79977" y="6021289"/>
            <a:ext cx="24436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1600" b="1" dirty="0">
                <a:solidFill>
                  <a:schemeClr val="accent5">
                    <a:lumMod val="75000"/>
                  </a:schemeClr>
                </a:solidFill>
                <a:latin typeface="Arial"/>
              </a:rPr>
              <a:t>Congestion Management</a:t>
            </a:r>
          </a:p>
        </p:txBody>
      </p:sp>
      <p:pic>
        <p:nvPicPr>
          <p:cNvPr id="9" name="Picture 8" descr="Singapore Road_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189596" y="4826628"/>
            <a:ext cx="1906307" cy="1656184"/>
          </a:xfrm>
          <a:prstGeom prst="hexagon">
            <a:avLst/>
          </a:prstGeom>
          <a:ln>
            <a:solidFill>
              <a:schemeClr val="tx1"/>
            </a:solidFill>
          </a:ln>
        </p:spPr>
      </p:pic>
      <p:sp>
        <p:nvSpPr>
          <p:cNvPr id="11" name="Hexagon 10"/>
          <p:cNvSpPr/>
          <p:nvPr/>
        </p:nvSpPr>
        <p:spPr>
          <a:xfrm>
            <a:off x="5169024" y="3115803"/>
            <a:ext cx="1860331" cy="1560786"/>
          </a:xfrm>
          <a:prstGeom prst="hexagon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 sz="180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2" name="Picture 16" descr="http://www.directasia.com/DirectAsia/media/Banners/off-peak-car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761252" y="2272706"/>
            <a:ext cx="1852512" cy="1543759"/>
          </a:xfrm>
          <a:prstGeom prst="hexagon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8688288" y="2824788"/>
            <a:ext cx="22754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1600" b="1" dirty="0">
                <a:solidFill>
                  <a:schemeClr val="accent5">
                    <a:lumMod val="75000"/>
                  </a:schemeClr>
                </a:solidFill>
                <a:latin typeface="Arial"/>
              </a:rPr>
              <a:t>Off Peak Car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919537" y="2774985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1600" b="1" dirty="0">
                <a:solidFill>
                  <a:schemeClr val="accent5">
                    <a:lumMod val="75000"/>
                  </a:schemeClr>
                </a:solidFill>
                <a:latin typeface="Arial"/>
              </a:rPr>
              <a:t>Checkpoint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1600" b="1" dirty="0">
                <a:solidFill>
                  <a:schemeClr val="accent5">
                    <a:lumMod val="75000"/>
                  </a:schemeClr>
                </a:solidFill>
                <a:latin typeface="Arial"/>
              </a:rPr>
              <a:t>Tolling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071665" y="1454305"/>
            <a:ext cx="24626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1600" b="1" dirty="0">
                <a:solidFill>
                  <a:schemeClr val="accent5">
                    <a:lumMod val="75000"/>
                  </a:schemeClr>
                </a:solidFill>
                <a:latin typeface="Arial"/>
              </a:rPr>
              <a:t>Traffic Info Collection &amp; Dissemination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991545" y="4478641"/>
            <a:ext cx="13957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1600" b="1" dirty="0">
                <a:solidFill>
                  <a:schemeClr val="accent5">
                    <a:lumMod val="75000"/>
                  </a:schemeClr>
                </a:solidFill>
                <a:latin typeface="Arial"/>
              </a:rPr>
              <a:t>Roadside Parking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247851" y="3254505"/>
            <a:ext cx="16869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  <a:latin typeface="Arial"/>
              </a:rPr>
              <a:t>Next-Generation          ERP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  <a:latin typeface="Arial"/>
              </a:rPr>
              <a:t>System</a:t>
            </a:r>
          </a:p>
        </p:txBody>
      </p:sp>
      <p:pic>
        <p:nvPicPr>
          <p:cNvPr id="18" name="Picture 2" descr="http://upload.wikimedia.org/wikipedia/commons/9/9a/CarPark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777111" y="3933386"/>
            <a:ext cx="1935481" cy="1590544"/>
          </a:xfrm>
          <a:prstGeom prst="hexagon">
            <a:avLst/>
          </a:prstGeom>
          <a:noFill/>
          <a:ln>
            <a:solidFill>
              <a:schemeClr val="tx2"/>
            </a:solidFill>
          </a:ln>
        </p:spPr>
      </p:pic>
      <p:sp>
        <p:nvSpPr>
          <p:cNvPr id="19" name="TextBox 18"/>
          <p:cNvSpPr txBox="1"/>
          <p:nvPr/>
        </p:nvSpPr>
        <p:spPr>
          <a:xfrm>
            <a:off x="8790080" y="4295716"/>
            <a:ext cx="18779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1600" b="1" dirty="0">
                <a:solidFill>
                  <a:schemeClr val="accent5">
                    <a:lumMod val="75000"/>
                  </a:schemeClr>
                </a:solidFill>
                <a:latin typeface="Arial"/>
              </a:rPr>
              <a:t>Enhanced Electronic Parking</a:t>
            </a:r>
          </a:p>
        </p:txBody>
      </p:sp>
      <p:pic>
        <p:nvPicPr>
          <p:cNvPr id="20" name="Picture 2" descr="C:\Users\lta_pohcw\Desktop\ITSDV\ITS MP\pics\LTA ITS Smart Mobility 2030 link\GPS in car 2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59896" y="1454304"/>
            <a:ext cx="1872208" cy="1542648"/>
          </a:xfrm>
          <a:prstGeom prst="hexagon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21" name="Picture 20" descr="roadside parking_2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3503713" y="3974584"/>
            <a:ext cx="1944235" cy="1584176"/>
          </a:xfrm>
          <a:prstGeom prst="hexagon">
            <a:avLst/>
          </a:prstGeom>
          <a:ln>
            <a:solidFill>
              <a:schemeClr val="tx1"/>
            </a:solidFill>
          </a:ln>
        </p:spPr>
      </p:pic>
      <p:pic>
        <p:nvPicPr>
          <p:cNvPr id="22" name="Picture 21" descr="Singapore Causeway_1.jp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3545240" y="2246392"/>
            <a:ext cx="1872208" cy="1584176"/>
          </a:xfrm>
          <a:prstGeom prst="hexagon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88645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"/>
          <p:cNvSpPr>
            <a:spLocks noChangeArrowheads="1"/>
          </p:cNvSpPr>
          <p:nvPr/>
        </p:nvSpPr>
        <p:spPr bwMode="auto">
          <a:xfrm>
            <a:off x="1641476" y="208646"/>
            <a:ext cx="89693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 anchor="ctr">
            <a:spAutoFit/>
          </a:bodyPr>
          <a:lstStyle/>
          <a:p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Enhanced ERP Capabilities</a:t>
            </a:r>
            <a:endParaRPr lang="en-US" sz="3600" b="1" dirty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A26E0A-C43D-4F97-BC40-C290C6321561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390" y="854977"/>
            <a:ext cx="10587410" cy="5866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650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"/>
          <p:cNvSpPr>
            <a:spLocks noChangeArrowheads="1"/>
          </p:cNvSpPr>
          <p:nvPr/>
        </p:nvSpPr>
        <p:spPr bwMode="auto">
          <a:xfrm>
            <a:off x="1641476" y="208646"/>
            <a:ext cx="89693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 anchor="ctr">
            <a:spAutoFit/>
          </a:bodyPr>
          <a:lstStyle/>
          <a:p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Flexible for Future Applications</a:t>
            </a:r>
            <a:endParaRPr lang="en-US" sz="3600" b="1" dirty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1487489" y="1054100"/>
            <a:ext cx="9180511" cy="6287992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SG" sz="200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902203" y="1252968"/>
            <a:ext cx="9152157" cy="5860526"/>
            <a:chOff x="765544" y="1410714"/>
            <a:chExt cx="8253936" cy="5251208"/>
          </a:xfrm>
        </p:grpSpPr>
        <p:sp>
          <p:nvSpPr>
            <p:cNvPr id="42" name="Rectangle 41"/>
            <p:cNvSpPr/>
            <p:nvPr/>
          </p:nvSpPr>
          <p:spPr>
            <a:xfrm>
              <a:off x="765544" y="4212061"/>
              <a:ext cx="3710763" cy="2056458"/>
            </a:xfrm>
            <a:prstGeom prst="rect">
              <a:avLst/>
            </a:prstGeom>
            <a:solidFill>
              <a:srgbClr val="CC339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 sz="180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4824087" y="4192072"/>
              <a:ext cx="3710763" cy="2056458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 sz="180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4824087" y="1410714"/>
              <a:ext cx="3710763" cy="2576427"/>
            </a:xfrm>
            <a:prstGeom prst="rect">
              <a:avLst/>
            </a:prstGeom>
            <a:solidFill>
              <a:srgbClr val="0033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 sz="180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765544" y="1430703"/>
              <a:ext cx="3710763" cy="257642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 sz="180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46" name="Rounded Rectangle 45"/>
            <p:cNvSpPr/>
            <p:nvPr/>
          </p:nvSpPr>
          <p:spPr>
            <a:xfrm>
              <a:off x="1285862" y="3262364"/>
              <a:ext cx="2593400" cy="622050"/>
            </a:xfrm>
            <a:prstGeom prst="roundRect">
              <a:avLst>
                <a:gd name="adj" fmla="val 14447"/>
              </a:avLst>
            </a:prstGeom>
            <a:solidFill>
              <a:srgbClr val="00FF00"/>
            </a:solidFill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>
                  <a:solidFill>
                    <a:schemeClr val="accent5">
                      <a:lumMod val="50000"/>
                    </a:schemeClr>
                  </a:solidFill>
                </a:rPr>
                <a:t>Enhanced SDV situational awareness</a:t>
              </a:r>
            </a:p>
          </p:txBody>
        </p:sp>
        <p:sp>
          <p:nvSpPr>
            <p:cNvPr id="47" name="Rounded Rectangle 46"/>
            <p:cNvSpPr/>
            <p:nvPr/>
          </p:nvSpPr>
          <p:spPr>
            <a:xfrm>
              <a:off x="1299964" y="1796859"/>
              <a:ext cx="2593400" cy="565400"/>
            </a:xfrm>
            <a:prstGeom prst="roundRect">
              <a:avLst>
                <a:gd name="adj" fmla="val 14447"/>
              </a:avLst>
            </a:prstGeom>
            <a:solidFill>
              <a:srgbClr val="00FF00"/>
            </a:solidFill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>
                  <a:solidFill>
                    <a:schemeClr val="accent5">
                      <a:lumMod val="50000"/>
                    </a:schemeClr>
                  </a:solidFill>
                </a:rPr>
                <a:t>Vehicle Priority System</a:t>
              </a:r>
            </a:p>
          </p:txBody>
        </p:sp>
        <p:sp>
          <p:nvSpPr>
            <p:cNvPr id="50" name="Rounded Rectangle 49"/>
            <p:cNvSpPr/>
            <p:nvPr/>
          </p:nvSpPr>
          <p:spPr>
            <a:xfrm>
              <a:off x="1271760" y="4697994"/>
              <a:ext cx="2593400" cy="612922"/>
            </a:xfrm>
            <a:prstGeom prst="roundRect">
              <a:avLst>
                <a:gd name="adj" fmla="val 17337"/>
              </a:avLst>
            </a:prstGeom>
            <a:solidFill>
              <a:srgbClr val="FFCCFF"/>
            </a:solidFill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>
                  <a:solidFill>
                    <a:schemeClr val="accent5">
                      <a:lumMod val="50000"/>
                    </a:schemeClr>
                  </a:solidFill>
                </a:rPr>
                <a:t>Enhanced Traffic </a:t>
              </a:r>
              <a:r>
                <a:rPr lang="en-US" sz="1800" dirty="0">
                  <a:solidFill>
                    <a:schemeClr val="accent5">
                      <a:lumMod val="50000"/>
                    </a:schemeClr>
                  </a:solidFill>
                </a:rPr>
                <a:t>Light System</a:t>
              </a:r>
            </a:p>
          </p:txBody>
        </p:sp>
        <p:sp>
          <p:nvSpPr>
            <p:cNvPr id="51" name="Rounded Rectangle 50"/>
            <p:cNvSpPr/>
            <p:nvPr/>
          </p:nvSpPr>
          <p:spPr>
            <a:xfrm>
              <a:off x="1285862" y="2507112"/>
              <a:ext cx="2593400" cy="605309"/>
            </a:xfrm>
            <a:prstGeom prst="roundRect">
              <a:avLst>
                <a:gd name="adj" fmla="val 13003"/>
              </a:avLst>
            </a:prstGeom>
            <a:solidFill>
              <a:srgbClr val="00FF00"/>
            </a:solidFill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>
                  <a:solidFill>
                    <a:schemeClr val="accent5">
                      <a:lumMod val="50000"/>
                    </a:schemeClr>
                  </a:solidFill>
                </a:rPr>
                <a:t>Enhanced Junction Safety</a:t>
              </a:r>
            </a:p>
          </p:txBody>
        </p:sp>
        <p:sp>
          <p:nvSpPr>
            <p:cNvPr id="52" name="Rounded Rectangle 51"/>
            <p:cNvSpPr/>
            <p:nvPr/>
          </p:nvSpPr>
          <p:spPr>
            <a:xfrm>
              <a:off x="5265844" y="6268519"/>
              <a:ext cx="2864270" cy="393403"/>
            </a:xfrm>
            <a:prstGeom prst="roundRect">
              <a:avLst>
                <a:gd name="adj" fmla="val 0"/>
              </a:avLst>
            </a:prstGeom>
            <a:no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dirty="0">
                  <a:solidFill>
                    <a:schemeClr val="accent5">
                      <a:lumMod val="50000"/>
                    </a:schemeClr>
                  </a:solidFill>
                </a:rPr>
                <a:t>… many more possibilities</a:t>
              </a:r>
            </a:p>
          </p:txBody>
        </p:sp>
        <p:sp>
          <p:nvSpPr>
            <p:cNvPr id="53" name="Rounded Rectangle 52"/>
            <p:cNvSpPr/>
            <p:nvPr/>
          </p:nvSpPr>
          <p:spPr>
            <a:xfrm>
              <a:off x="5361303" y="2586555"/>
              <a:ext cx="2673351" cy="630617"/>
            </a:xfrm>
            <a:prstGeom prst="roundRect">
              <a:avLst>
                <a:gd name="adj" fmla="val 17337"/>
              </a:avLst>
            </a:prstGeom>
            <a:solidFill>
              <a:srgbClr val="02D8EE"/>
            </a:solidFill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>
                  <a:solidFill>
                    <a:schemeClr val="accent5">
                      <a:lumMod val="50000"/>
                    </a:schemeClr>
                  </a:solidFill>
                </a:rPr>
                <a:t>Fleet Management/ Urban Logistics </a:t>
              </a:r>
            </a:p>
          </p:txBody>
        </p:sp>
        <p:sp>
          <p:nvSpPr>
            <p:cNvPr id="54" name="Rounded Rectangle 53"/>
            <p:cNvSpPr/>
            <p:nvPr/>
          </p:nvSpPr>
          <p:spPr>
            <a:xfrm>
              <a:off x="1285862" y="5462067"/>
              <a:ext cx="2593400" cy="544762"/>
            </a:xfrm>
            <a:prstGeom prst="roundRect">
              <a:avLst>
                <a:gd name="adj" fmla="val 13003"/>
              </a:avLst>
            </a:prstGeom>
            <a:solidFill>
              <a:srgbClr val="FFCCFF"/>
            </a:solidFill>
            <a:ln w="6350"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>
                  <a:solidFill>
                    <a:schemeClr val="accent5">
                      <a:lumMod val="50000"/>
                    </a:schemeClr>
                  </a:solidFill>
                </a:rPr>
                <a:t>Traffic aware navigation </a:t>
              </a:r>
            </a:p>
          </p:txBody>
        </p:sp>
        <p:sp>
          <p:nvSpPr>
            <p:cNvPr id="55" name="Rounded Rectangle 54"/>
            <p:cNvSpPr/>
            <p:nvPr/>
          </p:nvSpPr>
          <p:spPr>
            <a:xfrm>
              <a:off x="5361303" y="1947883"/>
              <a:ext cx="2656417" cy="525010"/>
            </a:xfrm>
            <a:prstGeom prst="roundRect">
              <a:avLst>
                <a:gd name="adj" fmla="val 17337"/>
              </a:avLst>
            </a:prstGeom>
            <a:solidFill>
              <a:srgbClr val="02D8EE"/>
            </a:solidFill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>
                  <a:solidFill>
                    <a:schemeClr val="accent5">
                      <a:lumMod val="50000"/>
                    </a:schemeClr>
                  </a:solidFill>
                </a:rPr>
                <a:t>Usage Based Insurance</a:t>
              </a:r>
            </a:p>
          </p:txBody>
        </p:sp>
        <p:sp>
          <p:nvSpPr>
            <p:cNvPr id="56" name="Rounded Rectangle 55"/>
            <p:cNvSpPr/>
            <p:nvPr/>
          </p:nvSpPr>
          <p:spPr>
            <a:xfrm>
              <a:off x="5361304" y="3345902"/>
              <a:ext cx="2673350" cy="454974"/>
            </a:xfrm>
            <a:prstGeom prst="roundRect">
              <a:avLst>
                <a:gd name="adj" fmla="val 17337"/>
              </a:avLst>
            </a:prstGeom>
            <a:solidFill>
              <a:srgbClr val="02D8EE"/>
            </a:solidFill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>
                  <a:solidFill>
                    <a:schemeClr val="accent5">
                      <a:lumMod val="50000"/>
                    </a:schemeClr>
                  </a:solidFill>
                </a:rPr>
                <a:t>Barrier-less Parking</a:t>
              </a:r>
            </a:p>
          </p:txBody>
        </p:sp>
        <p:sp>
          <p:nvSpPr>
            <p:cNvPr id="57" name="Rounded Rectangle 56"/>
            <p:cNvSpPr/>
            <p:nvPr/>
          </p:nvSpPr>
          <p:spPr>
            <a:xfrm>
              <a:off x="5441254" y="4628761"/>
              <a:ext cx="2593400" cy="828090"/>
            </a:xfrm>
            <a:prstGeom prst="roundRect">
              <a:avLst>
                <a:gd name="adj" fmla="val 17337"/>
              </a:avLst>
            </a:prstGeom>
            <a:solidFill>
              <a:schemeClr val="accent6">
                <a:lumMod val="60000"/>
                <a:lumOff val="40000"/>
              </a:schemeClr>
            </a:solidFill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>
                  <a:solidFill>
                    <a:schemeClr val="accent5">
                      <a:lumMod val="50000"/>
                    </a:schemeClr>
                  </a:solidFill>
                </a:rPr>
                <a:t>Enhanced PT operations with Interfaced to NOBE/CFMS </a:t>
              </a:r>
            </a:p>
          </p:txBody>
        </p:sp>
        <p:sp>
          <p:nvSpPr>
            <p:cNvPr id="58" name="Rounded Rectangle 57"/>
            <p:cNvSpPr/>
            <p:nvPr/>
          </p:nvSpPr>
          <p:spPr>
            <a:xfrm>
              <a:off x="5441254" y="5610261"/>
              <a:ext cx="2593400" cy="501255"/>
            </a:xfrm>
            <a:prstGeom prst="roundRect">
              <a:avLst>
                <a:gd name="adj" fmla="val 17337"/>
              </a:avLst>
            </a:prstGeom>
            <a:solidFill>
              <a:schemeClr val="accent6">
                <a:lumMod val="60000"/>
                <a:lumOff val="40000"/>
              </a:schemeClr>
            </a:solidFill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>
                  <a:solidFill>
                    <a:schemeClr val="accent5">
                      <a:lumMod val="50000"/>
                    </a:schemeClr>
                  </a:solidFill>
                </a:rPr>
                <a:t>Enhanced bus arrival info</a:t>
              </a: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1487079" y="1420259"/>
              <a:ext cx="2579406" cy="413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solidFill>
                    <a:schemeClr val="bg1"/>
                  </a:solidFill>
                </a:rPr>
                <a:t>V2X</a:t>
              </a:r>
              <a:r>
                <a:rPr lang="en-GB" b="1" dirty="0">
                  <a:solidFill>
                    <a:schemeClr val="accent5">
                      <a:lumMod val="50000"/>
                    </a:schemeClr>
                  </a:solidFill>
                </a:rPr>
                <a:t> </a:t>
              </a:r>
              <a:r>
                <a:rPr lang="en-GB" b="1" dirty="0">
                  <a:solidFill>
                    <a:schemeClr val="bg1"/>
                  </a:solidFill>
                </a:rPr>
                <a:t>Applications</a:t>
              </a:r>
              <a:endParaRPr lang="en-SG" b="1" dirty="0">
                <a:solidFill>
                  <a:schemeClr val="bg1"/>
                </a:solidFill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765544" y="4235555"/>
              <a:ext cx="4473679" cy="413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 smtClean="0">
                  <a:solidFill>
                    <a:schemeClr val="bg1"/>
                  </a:solidFill>
                </a:rPr>
                <a:t>Traffic-based Applications</a:t>
              </a:r>
              <a:endParaRPr lang="en-SG" b="1" dirty="0">
                <a:solidFill>
                  <a:schemeClr val="bg1"/>
                </a:solidFill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5197842" y="4212061"/>
              <a:ext cx="3821638" cy="413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 smtClean="0">
                  <a:solidFill>
                    <a:schemeClr val="bg1"/>
                  </a:solidFill>
                </a:rPr>
                <a:t>Public </a:t>
              </a:r>
              <a:r>
                <a:rPr lang="en-GB" b="1" dirty="0" err="1" smtClean="0">
                  <a:solidFill>
                    <a:schemeClr val="bg1"/>
                  </a:solidFill>
                </a:rPr>
                <a:t>Tpt</a:t>
              </a:r>
              <a:r>
                <a:rPr lang="en-GB" b="1" dirty="0" smtClean="0">
                  <a:solidFill>
                    <a:schemeClr val="bg1"/>
                  </a:solidFill>
                </a:rPr>
                <a:t> </a:t>
              </a:r>
              <a:r>
                <a:rPr lang="en-GB" b="1" dirty="0">
                  <a:solidFill>
                    <a:schemeClr val="bg1"/>
                  </a:solidFill>
                </a:rPr>
                <a:t>Applications</a:t>
              </a:r>
              <a:endParaRPr lang="en-SG" b="1" dirty="0">
                <a:solidFill>
                  <a:schemeClr val="bg1"/>
                </a:solidFill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5197842" y="1455922"/>
              <a:ext cx="2991227" cy="413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>
                  <a:solidFill>
                    <a:schemeClr val="bg1"/>
                  </a:solidFill>
                </a:rPr>
                <a:t>Industry Applications</a:t>
              </a:r>
              <a:endParaRPr lang="en-SG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4288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41445" y="0"/>
            <a:ext cx="13482380" cy="6876014"/>
          </a:xfrm>
          <a:prstGeom prst="rect">
            <a:avLst/>
          </a:prstGeom>
        </p:spPr>
      </p:pic>
      <p:sp>
        <p:nvSpPr>
          <p:cNvPr id="4" name="TextBox 3"/>
          <p:cNvSpPr txBox="1">
            <a:spLocks/>
          </p:cNvSpPr>
          <p:nvPr/>
        </p:nvSpPr>
        <p:spPr>
          <a:xfrm>
            <a:off x="259307" y="175575"/>
            <a:ext cx="11932693" cy="1569660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 rtlCol="0" anchor="ctr">
            <a:spAutoFit/>
          </a:bodyPr>
          <a:lstStyle/>
          <a:p>
            <a:pPr marL="342900" indent="-342900" algn="ctr"/>
            <a:r>
              <a:rPr lang="en-GB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Slab"/>
                <a:ea typeface="Roboto Slab"/>
                <a:cs typeface="Roboto Slab"/>
                <a:sym typeface="Roboto Slab"/>
              </a:rPr>
              <a:t>Singapore - Host City for 26</a:t>
            </a:r>
            <a:r>
              <a:rPr lang="en-GB" sz="3200" baseline="30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Slab"/>
                <a:ea typeface="Roboto Slab"/>
                <a:cs typeface="Roboto Slab"/>
                <a:sym typeface="Roboto Slab"/>
              </a:rPr>
              <a:t>th</a:t>
            </a:r>
            <a:r>
              <a:rPr lang="en-GB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Slab"/>
                <a:ea typeface="Roboto Slab"/>
                <a:cs typeface="Roboto Slab"/>
                <a:sym typeface="Roboto Slab"/>
              </a:rPr>
              <a:t> ITS World Congress </a:t>
            </a:r>
          </a:p>
          <a:p>
            <a:pPr marL="342900" indent="-342900" algn="ctr"/>
            <a:r>
              <a:rPr lang="en-GB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Slab"/>
                <a:ea typeface="Roboto Slab"/>
                <a:cs typeface="Roboto Slab"/>
                <a:sym typeface="Roboto Slab"/>
              </a:rPr>
              <a:t>21 – 29 Oct 2019</a:t>
            </a:r>
          </a:p>
          <a:p>
            <a:pPr marL="342900" indent="-342900" algn="ctr"/>
            <a:endParaRPr lang="en-GB" sz="3200" dirty="0">
              <a:solidFill>
                <a:schemeClr val="bg1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6" name="Subtitle 13"/>
          <p:cNvSpPr txBox="1">
            <a:spLocks/>
          </p:cNvSpPr>
          <p:nvPr/>
        </p:nvSpPr>
        <p:spPr>
          <a:xfrm>
            <a:off x="3727005" y="2952682"/>
            <a:ext cx="4997295" cy="1464641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50000"/>
              </a:lnSpc>
              <a:buNone/>
            </a:pPr>
            <a:r>
              <a:rPr lang="en-GB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You!!</a:t>
            </a:r>
          </a:p>
        </p:txBody>
      </p:sp>
    </p:spTree>
    <p:extLst>
      <p:ext uri="{BB962C8B-B14F-4D97-AF65-F5344CB8AC3E}">
        <p14:creationId xmlns:p14="http://schemas.microsoft.com/office/powerpoint/2010/main" val="59798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749751" y="2264478"/>
            <a:ext cx="10315774" cy="1456269"/>
            <a:chOff x="-2692601" y="2288898"/>
            <a:chExt cx="10315774" cy="1456269"/>
          </a:xfrm>
        </p:grpSpPr>
        <p:grpSp>
          <p:nvGrpSpPr>
            <p:cNvPr id="5" name="Group 4"/>
            <p:cNvGrpSpPr/>
            <p:nvPr/>
          </p:nvGrpSpPr>
          <p:grpSpPr>
            <a:xfrm>
              <a:off x="-2692601" y="2481333"/>
              <a:ext cx="7570243" cy="969961"/>
              <a:chOff x="-1869113" y="1107149"/>
              <a:chExt cx="7570243" cy="969961"/>
            </a:xfrm>
          </p:grpSpPr>
          <p:sp>
            <p:nvSpPr>
              <p:cNvPr id="7" name="TextBox 6"/>
              <p:cNvSpPr txBox="1"/>
              <p:nvPr/>
            </p:nvSpPr>
            <p:spPr>
              <a:xfrm>
                <a:off x="1494529" y="1107149"/>
                <a:ext cx="4206601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000" dirty="0" smtClean="0">
                    <a:solidFill>
                      <a:srgbClr val="0C2C54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Land Constraints </a:t>
                </a:r>
                <a:endParaRPr lang="en-SG" sz="4000" dirty="0">
                  <a:solidFill>
                    <a:srgbClr val="0C2C54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-1869113" y="1677000"/>
                <a:ext cx="7370929" cy="400110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 smtClean="0">
                    <a:solidFill>
                      <a:srgbClr val="0033C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12% of total land used for road and land transport infrastructure</a:t>
                </a:r>
                <a:endParaRPr lang="en-SG" sz="2000" dirty="0">
                  <a:solidFill>
                    <a:srgbClr val="0033CC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620667" y="2288898"/>
              <a:ext cx="3002506" cy="1456269"/>
            </a:xfrm>
            <a:prstGeom prst="rect">
              <a:avLst/>
            </a:prstGeom>
            <a:ln>
              <a:noFill/>
            </a:ln>
            <a:effectLst>
              <a:softEdge rad="63500"/>
            </a:effectLst>
          </p:spPr>
        </p:pic>
      </p:grpSp>
      <p:grpSp>
        <p:nvGrpSpPr>
          <p:cNvPr id="9" name="Group 8"/>
          <p:cNvGrpSpPr/>
          <p:nvPr/>
        </p:nvGrpSpPr>
        <p:grpSpPr>
          <a:xfrm>
            <a:off x="180728" y="3843037"/>
            <a:ext cx="6891399" cy="1605194"/>
            <a:chOff x="445797" y="4644012"/>
            <a:chExt cx="6891399" cy="1605194"/>
          </a:xfrm>
        </p:grpSpPr>
        <p:grpSp>
          <p:nvGrpSpPr>
            <p:cNvPr id="10" name="Group 9"/>
            <p:cNvGrpSpPr/>
            <p:nvPr/>
          </p:nvGrpSpPr>
          <p:grpSpPr>
            <a:xfrm>
              <a:off x="3130595" y="4909790"/>
              <a:ext cx="4206601" cy="1011628"/>
              <a:chOff x="5204235" y="1714406"/>
              <a:chExt cx="4206601" cy="1011628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5204235" y="1714406"/>
                <a:ext cx="4206601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000" dirty="0" smtClean="0">
                    <a:solidFill>
                      <a:srgbClr val="0C2C54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Manpower Issues</a:t>
                </a:r>
                <a:endParaRPr lang="en-SG" sz="4000" dirty="0">
                  <a:solidFill>
                    <a:srgbClr val="0C2C54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5204235" y="2325924"/>
                <a:ext cx="327859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 smtClean="0">
                    <a:solidFill>
                      <a:srgbClr val="0033C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Truck, lorry and bus drivers</a:t>
                </a:r>
                <a:endParaRPr lang="en-SG" sz="2000" dirty="0">
                  <a:solidFill>
                    <a:srgbClr val="0033CC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5797" y="4644012"/>
              <a:ext cx="2684798" cy="1605194"/>
            </a:xfrm>
            <a:prstGeom prst="rect">
              <a:avLst/>
            </a:prstGeom>
            <a:ln>
              <a:noFill/>
            </a:ln>
            <a:effectLst>
              <a:softEdge rad="63500"/>
            </a:effectLst>
          </p:spPr>
        </p:pic>
      </p:grpSp>
      <p:grpSp>
        <p:nvGrpSpPr>
          <p:cNvPr id="14" name="Group 13"/>
          <p:cNvGrpSpPr/>
          <p:nvPr/>
        </p:nvGrpSpPr>
        <p:grpSpPr>
          <a:xfrm>
            <a:off x="306124" y="1035188"/>
            <a:ext cx="11360215" cy="1229289"/>
            <a:chOff x="563197" y="1048452"/>
            <a:chExt cx="11360215" cy="1229289"/>
          </a:xfrm>
        </p:grpSpPr>
        <p:grpSp>
          <p:nvGrpSpPr>
            <p:cNvPr id="15" name="Group 14"/>
            <p:cNvGrpSpPr/>
            <p:nvPr/>
          </p:nvGrpSpPr>
          <p:grpSpPr>
            <a:xfrm>
              <a:off x="4152417" y="1150185"/>
              <a:ext cx="7770995" cy="896876"/>
              <a:chOff x="5877330" y="1280313"/>
              <a:chExt cx="7770995" cy="896876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5877330" y="1280313"/>
                <a:ext cx="557094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dirty="0" smtClean="0">
                    <a:solidFill>
                      <a:srgbClr val="0C2C54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Increasing Travel Demand</a:t>
                </a:r>
                <a:endParaRPr lang="en-SG" sz="3600" dirty="0">
                  <a:solidFill>
                    <a:srgbClr val="0C2C54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5908706" y="1777079"/>
                <a:ext cx="773961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 smtClean="0">
                    <a:solidFill>
                      <a:srgbClr val="0033C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Population increase, intensive development and change in lifestyle</a:t>
                </a:r>
                <a:endParaRPr lang="en-SG" sz="2000" dirty="0">
                  <a:solidFill>
                    <a:srgbClr val="0033CC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3197" y="1048452"/>
              <a:ext cx="3592396" cy="1229289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19" name="Group 18"/>
          <p:cNvGrpSpPr/>
          <p:nvPr/>
        </p:nvGrpSpPr>
        <p:grpSpPr>
          <a:xfrm>
            <a:off x="5265499" y="4616646"/>
            <a:ext cx="6699029" cy="1663171"/>
            <a:chOff x="2023093" y="4598158"/>
            <a:chExt cx="6699029" cy="1663171"/>
          </a:xfrm>
        </p:grpSpPr>
        <p:grpSp>
          <p:nvGrpSpPr>
            <p:cNvPr id="20" name="Group 19"/>
            <p:cNvGrpSpPr/>
            <p:nvPr/>
          </p:nvGrpSpPr>
          <p:grpSpPr>
            <a:xfrm>
              <a:off x="2023093" y="5195285"/>
              <a:ext cx="4347665" cy="1011628"/>
              <a:chOff x="4625435" y="1527259"/>
              <a:chExt cx="4347665" cy="1011628"/>
            </a:xfrm>
          </p:grpSpPr>
          <p:sp>
            <p:nvSpPr>
              <p:cNvPr id="22" name="TextBox 21"/>
              <p:cNvSpPr txBox="1"/>
              <p:nvPr/>
            </p:nvSpPr>
            <p:spPr>
              <a:xfrm>
                <a:off x="4625435" y="1527259"/>
                <a:ext cx="4347665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000" dirty="0" smtClean="0">
                    <a:solidFill>
                      <a:srgbClr val="0C2C54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Ageing Population</a:t>
                </a:r>
                <a:endParaRPr lang="en-SG" sz="4000" dirty="0">
                  <a:solidFill>
                    <a:srgbClr val="0C2C54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4826611" y="2138777"/>
                <a:ext cx="394531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 smtClean="0">
                    <a:solidFill>
                      <a:srgbClr val="0033C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30% aged 65 and above by 2030</a:t>
                </a:r>
                <a:endParaRPr lang="en-SG" sz="2000" dirty="0">
                  <a:solidFill>
                    <a:srgbClr val="0033CC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73444" y="4598158"/>
              <a:ext cx="2448678" cy="166317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24" name="Title 2"/>
          <p:cNvSpPr>
            <a:spLocks noGrp="1"/>
          </p:cNvSpPr>
          <p:nvPr>
            <p:ph type="title"/>
          </p:nvPr>
        </p:nvSpPr>
        <p:spPr>
          <a:xfrm>
            <a:off x="838200" y="373063"/>
            <a:ext cx="10515600" cy="664168"/>
          </a:xfrm>
        </p:spPr>
        <p:txBody>
          <a:bodyPr>
            <a:normAutofit fontScale="90000"/>
          </a:bodyPr>
          <a:lstStyle/>
          <a:p>
            <a:r>
              <a:rPr lang="en-GB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</a:t>
            </a:r>
            <a:r>
              <a:rPr lang="en-GB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GB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Challenges</a:t>
            </a:r>
            <a:endParaRPr lang="en-SG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4462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Intelligent and </a:t>
            </a:r>
            <a:r>
              <a:rPr lang="en-GB" sz="4000" b="1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GB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ustainable Transport</a:t>
            </a:r>
            <a:endParaRPr lang="en-SG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5C406-1D5E-2F4C-9998-FCE403E22BAA}" type="slidenum">
              <a:rPr lang="en-US" smtClean="0"/>
              <a:t>4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2012" y="1153314"/>
            <a:ext cx="6414448" cy="501198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46460" y="1378423"/>
            <a:ext cx="4823289" cy="4640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59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0596" y="1867304"/>
            <a:ext cx="2009552" cy="2615672"/>
          </a:xfrm>
          <a:prstGeom prst="rect">
            <a:avLst/>
          </a:prstGeom>
          <a:effectLst>
            <a:softEdge rad="152400"/>
          </a:effectLst>
          <a:scene3d>
            <a:camera prst="orthographicFront"/>
            <a:lightRig rig="threePt" dir="t"/>
          </a:scene3d>
          <a:sp3d>
            <a:bevelT h="6350"/>
          </a:sp3d>
        </p:spPr>
      </p:pic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1641476" y="177869"/>
            <a:ext cx="89693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 anchor="ctr">
            <a:spAutoFit/>
          </a:bodyPr>
          <a:lstStyle/>
          <a:p>
            <a:r>
              <a:rPr lang="en-US" sz="4000" b="1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Area Licensing Scheme (ALS</a:t>
            </a:r>
            <a:r>
              <a:rPr lang="en-US" sz="4000" b="1" dirty="0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) -1975</a:t>
            </a:r>
            <a:endParaRPr lang="en-US" sz="4000" b="1" dirty="0">
              <a:solidFill>
                <a:schemeClr val="accent5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544955" y="1240155"/>
            <a:ext cx="5160646" cy="465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rgbClr val="00FFCC"/>
              </a:buClr>
              <a:buSzPct val="80000"/>
              <a:buFont typeface="Wingdings" pitchFamily="2" charset="2"/>
              <a:buChar char="l"/>
              <a:defRPr/>
            </a:pPr>
            <a:r>
              <a:rPr kumimoji="1" lang="en-GB" b="1" kern="0" dirty="0" smtClean="0">
                <a:solidFill>
                  <a:schemeClr val="accent5">
                    <a:lumMod val="75000"/>
                  </a:schemeClr>
                </a:solidFill>
                <a:latin typeface="Arial"/>
              </a:rPr>
              <a:t>Within </a:t>
            </a:r>
            <a:r>
              <a:rPr kumimoji="1" lang="en-GB" b="1" kern="0" dirty="0">
                <a:solidFill>
                  <a:schemeClr val="accent5">
                    <a:lumMod val="75000"/>
                  </a:schemeClr>
                </a:solidFill>
                <a:latin typeface="Arial"/>
              </a:rPr>
              <a:t>the city area</a:t>
            </a:r>
          </a:p>
          <a:p>
            <a:pPr marL="342900" indent="-342900">
              <a:spcBef>
                <a:spcPct val="20000"/>
              </a:spcBef>
              <a:buClr>
                <a:srgbClr val="00FFCC"/>
              </a:buClr>
              <a:buSzPct val="80000"/>
              <a:buFont typeface="Wingdings" pitchFamily="2" charset="2"/>
              <a:buChar char="l"/>
              <a:defRPr/>
            </a:pPr>
            <a:endParaRPr kumimoji="1" lang="en-GB" sz="2000" b="1" kern="0" dirty="0">
              <a:solidFill>
                <a:schemeClr val="accent5">
                  <a:lumMod val="75000"/>
                </a:schemeClr>
              </a:solidFill>
              <a:latin typeface="Arial"/>
            </a:endParaRPr>
          </a:p>
          <a:p>
            <a:pPr marL="342900" indent="-342900">
              <a:spcBef>
                <a:spcPct val="20000"/>
              </a:spcBef>
              <a:buClr>
                <a:srgbClr val="00FFCC"/>
              </a:buClr>
              <a:buSzPct val="80000"/>
              <a:buFont typeface="Wingdings" pitchFamily="2" charset="2"/>
              <a:buChar char="l"/>
              <a:defRPr/>
            </a:pPr>
            <a:endParaRPr kumimoji="1" lang="en-GB" sz="2000" b="1" kern="0" dirty="0">
              <a:solidFill>
                <a:schemeClr val="accent5">
                  <a:lumMod val="75000"/>
                </a:schemeClr>
              </a:solidFill>
              <a:latin typeface="Arial"/>
            </a:endParaRPr>
          </a:p>
          <a:p>
            <a:pPr marL="342900" indent="-342900">
              <a:spcBef>
                <a:spcPct val="20000"/>
              </a:spcBef>
              <a:buClr>
                <a:srgbClr val="00FFCC"/>
              </a:buClr>
              <a:buSzPct val="80000"/>
              <a:buFont typeface="Wingdings" pitchFamily="2" charset="2"/>
              <a:buChar char="l"/>
              <a:defRPr/>
            </a:pPr>
            <a:endParaRPr kumimoji="1" lang="en-GB" sz="2000" b="1" kern="0" dirty="0">
              <a:solidFill>
                <a:schemeClr val="accent5">
                  <a:lumMod val="75000"/>
                </a:schemeClr>
              </a:solidFill>
              <a:latin typeface="Arial"/>
            </a:endParaRPr>
          </a:p>
          <a:p>
            <a:pPr marL="342900" indent="-342900">
              <a:spcBef>
                <a:spcPct val="20000"/>
              </a:spcBef>
              <a:buClr>
                <a:srgbClr val="00FFCC"/>
              </a:buClr>
              <a:buSzPct val="80000"/>
              <a:buFont typeface="Wingdings" pitchFamily="2" charset="2"/>
              <a:buChar char="l"/>
              <a:defRPr/>
            </a:pPr>
            <a:endParaRPr kumimoji="1" lang="en-GB" sz="2000" b="1" kern="0" dirty="0">
              <a:solidFill>
                <a:schemeClr val="accent5">
                  <a:lumMod val="75000"/>
                </a:schemeClr>
              </a:solidFill>
              <a:latin typeface="Arial"/>
            </a:endParaRPr>
          </a:p>
          <a:p>
            <a:pPr marL="342900" indent="-342900">
              <a:spcBef>
                <a:spcPct val="20000"/>
              </a:spcBef>
              <a:buClr>
                <a:srgbClr val="00FFCC"/>
              </a:buClr>
              <a:buSzPct val="80000"/>
              <a:buFont typeface="Wingdings" pitchFamily="2" charset="2"/>
              <a:buChar char="l"/>
              <a:defRPr/>
            </a:pPr>
            <a:endParaRPr kumimoji="1" lang="en-GB" sz="2000" b="1" kern="0" dirty="0">
              <a:solidFill>
                <a:schemeClr val="accent5">
                  <a:lumMod val="75000"/>
                </a:schemeClr>
              </a:solidFill>
              <a:latin typeface="Arial"/>
            </a:endParaRPr>
          </a:p>
          <a:p>
            <a:pPr marL="342900" indent="-342900">
              <a:spcBef>
                <a:spcPct val="20000"/>
              </a:spcBef>
              <a:buClr>
                <a:srgbClr val="00FFCC"/>
              </a:buClr>
              <a:buSzPct val="80000"/>
              <a:buFont typeface="Wingdings" pitchFamily="2" charset="2"/>
              <a:buChar char="l"/>
              <a:defRPr/>
            </a:pPr>
            <a:endParaRPr kumimoji="1" lang="en-GB" sz="2000" b="1" kern="0" dirty="0">
              <a:solidFill>
                <a:schemeClr val="accent5">
                  <a:lumMod val="75000"/>
                </a:schemeClr>
              </a:solidFill>
              <a:latin typeface="Arial"/>
            </a:endParaRPr>
          </a:p>
          <a:p>
            <a:pPr marL="342900" indent="-342900">
              <a:spcBef>
                <a:spcPct val="20000"/>
              </a:spcBef>
              <a:buClr>
                <a:srgbClr val="00FFCC"/>
              </a:buClr>
              <a:buSzPct val="80000"/>
              <a:buFont typeface="Wingdings" pitchFamily="2" charset="2"/>
              <a:buChar char="l"/>
              <a:defRPr/>
            </a:pPr>
            <a:endParaRPr kumimoji="1" lang="en-GB" sz="2000" b="1" kern="0" dirty="0">
              <a:solidFill>
                <a:schemeClr val="accent5">
                  <a:lumMod val="75000"/>
                </a:schemeClr>
              </a:solidFill>
              <a:latin typeface="Arial"/>
            </a:endParaRPr>
          </a:p>
          <a:p>
            <a:pPr marL="342900" indent="-342900">
              <a:spcBef>
                <a:spcPct val="20000"/>
              </a:spcBef>
              <a:buClr>
                <a:srgbClr val="00FFCC"/>
              </a:buClr>
              <a:buSzPct val="80000"/>
              <a:buFont typeface="Wingdings" pitchFamily="2" charset="2"/>
              <a:buChar char="l"/>
              <a:defRPr/>
            </a:pPr>
            <a:endParaRPr kumimoji="1" lang="en-GB" sz="2000" b="1" kern="0" dirty="0">
              <a:solidFill>
                <a:schemeClr val="accent5">
                  <a:lumMod val="75000"/>
                </a:schemeClr>
              </a:solidFill>
              <a:latin typeface="Arial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  <a:defRPr/>
            </a:pPr>
            <a:endParaRPr kumimoji="1" lang="en-US" sz="1800" b="1" kern="0" dirty="0">
              <a:solidFill>
                <a:schemeClr val="accent5">
                  <a:lumMod val="75000"/>
                </a:schemeClr>
              </a:solidFill>
              <a:latin typeface="Arial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95582" y="1722120"/>
            <a:ext cx="3734658" cy="4268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5943601" y="1240155"/>
            <a:ext cx="5179324" cy="1457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rgbClr val="00FFCC"/>
              </a:buClr>
              <a:buSzPct val="80000"/>
              <a:buFont typeface="Wingdings" pitchFamily="2" charset="2"/>
              <a:buChar char="l"/>
              <a:defRPr/>
            </a:pPr>
            <a:r>
              <a:rPr kumimoji="1" lang="en-GB" b="1" kern="0" dirty="0">
                <a:solidFill>
                  <a:schemeClr val="accent5">
                    <a:lumMod val="75000"/>
                  </a:schemeClr>
                </a:solidFill>
                <a:latin typeface="Arial"/>
              </a:rPr>
              <a:t>C</a:t>
            </a:r>
            <a:r>
              <a:rPr kumimoji="1" lang="en-GB" b="1" kern="0" dirty="0" smtClean="0">
                <a:solidFill>
                  <a:schemeClr val="accent5">
                    <a:lumMod val="75000"/>
                  </a:schemeClr>
                </a:solidFill>
                <a:latin typeface="Arial"/>
              </a:rPr>
              <a:t>ars </a:t>
            </a:r>
            <a:r>
              <a:rPr kumimoji="1" lang="en-GB" b="1" kern="0" dirty="0">
                <a:solidFill>
                  <a:schemeClr val="accent5">
                    <a:lumMod val="75000"/>
                  </a:schemeClr>
                </a:solidFill>
                <a:latin typeface="Arial"/>
              </a:rPr>
              <a:t>and taxis required to purchase ALS </a:t>
            </a:r>
            <a:r>
              <a:rPr kumimoji="1" lang="en-GB" b="1" kern="0" dirty="0" smtClean="0">
                <a:solidFill>
                  <a:schemeClr val="accent5">
                    <a:lumMod val="75000"/>
                  </a:schemeClr>
                </a:solidFill>
                <a:latin typeface="Arial"/>
              </a:rPr>
              <a:t>coupon</a:t>
            </a:r>
            <a:endParaRPr kumimoji="1" lang="en-GB" b="1" kern="0" dirty="0">
              <a:solidFill>
                <a:schemeClr val="accent5">
                  <a:lumMod val="75000"/>
                </a:schemeClr>
              </a:solidFill>
              <a:latin typeface="Arial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  <a:defRPr/>
            </a:pPr>
            <a:endParaRPr kumimoji="1" lang="en-US" sz="1800" b="1" kern="0" dirty="0">
              <a:solidFill>
                <a:schemeClr val="accent5">
                  <a:lumMod val="75000"/>
                </a:schemeClr>
              </a:solidFill>
              <a:latin typeface="Arial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6002949" y="4267275"/>
            <a:ext cx="4170045" cy="1127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rgbClr val="00FFCC"/>
              </a:buClr>
              <a:buSzPct val="80000"/>
              <a:buFont typeface="Wingdings" pitchFamily="2" charset="2"/>
              <a:buChar char="l"/>
              <a:defRPr/>
            </a:pPr>
            <a:r>
              <a:rPr kumimoji="1" lang="en-GB" b="1" kern="0" dirty="0">
                <a:solidFill>
                  <a:schemeClr val="accent5">
                    <a:lumMod val="75000"/>
                  </a:schemeClr>
                </a:solidFill>
                <a:latin typeface="Arial"/>
              </a:rPr>
              <a:t>Enforcement </a:t>
            </a:r>
            <a:r>
              <a:rPr kumimoji="1" lang="en-GB" b="1" kern="0" dirty="0" smtClean="0">
                <a:solidFill>
                  <a:schemeClr val="accent5">
                    <a:lumMod val="75000"/>
                  </a:schemeClr>
                </a:solidFill>
                <a:latin typeface="Arial"/>
              </a:rPr>
              <a:t>officers</a:t>
            </a:r>
            <a:endParaRPr kumimoji="1" lang="en-US" b="1" kern="0" dirty="0">
              <a:solidFill>
                <a:schemeClr val="accent5">
                  <a:lumMod val="75000"/>
                </a:schemeClr>
              </a:solidFill>
              <a:latin typeface="Arial"/>
            </a:endParaRPr>
          </a:p>
        </p:txBody>
      </p:sp>
      <p:pic>
        <p:nvPicPr>
          <p:cNvPr id="11" name="Picture 7" descr="Als"/>
          <p:cNvPicPr>
            <a:picLocks noChangeAspect="1" noChangeArrowheads="1"/>
          </p:cNvPicPr>
          <p:nvPr/>
        </p:nvPicPr>
        <p:blipFill>
          <a:blip r:embed="rId5" cstate="print">
            <a:lum contrast="30000"/>
          </a:blip>
          <a:srcRect/>
          <a:stretch>
            <a:fillRect/>
          </a:stretch>
        </p:blipFill>
        <p:spPr bwMode="auto">
          <a:xfrm>
            <a:off x="6834608" y="4678495"/>
            <a:ext cx="2746120" cy="192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Oval 13"/>
          <p:cNvSpPr>
            <a:spLocks noChangeAspect="1"/>
          </p:cNvSpPr>
          <p:nvPr/>
        </p:nvSpPr>
        <p:spPr bwMode="auto">
          <a:xfrm>
            <a:off x="3413759" y="2118360"/>
            <a:ext cx="108000" cy="108000"/>
          </a:xfrm>
          <a:prstGeom prst="ellipse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GB" sz="200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5" name="Oval 14"/>
          <p:cNvSpPr>
            <a:spLocks noChangeAspect="1"/>
          </p:cNvSpPr>
          <p:nvPr/>
        </p:nvSpPr>
        <p:spPr bwMode="auto">
          <a:xfrm>
            <a:off x="2964179" y="2095500"/>
            <a:ext cx="108000" cy="108000"/>
          </a:xfrm>
          <a:prstGeom prst="ellipse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GB" sz="200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6" name="Oval 15"/>
          <p:cNvSpPr>
            <a:spLocks noChangeAspect="1"/>
          </p:cNvSpPr>
          <p:nvPr/>
        </p:nvSpPr>
        <p:spPr bwMode="auto">
          <a:xfrm>
            <a:off x="3611879" y="2324100"/>
            <a:ext cx="108000" cy="108000"/>
          </a:xfrm>
          <a:prstGeom prst="ellipse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GB" sz="200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7" name="Oval 16"/>
          <p:cNvSpPr>
            <a:spLocks noChangeAspect="1"/>
          </p:cNvSpPr>
          <p:nvPr/>
        </p:nvSpPr>
        <p:spPr bwMode="auto">
          <a:xfrm>
            <a:off x="5333999" y="2202180"/>
            <a:ext cx="108000" cy="108000"/>
          </a:xfrm>
          <a:prstGeom prst="ellipse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GB" sz="200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8" name="Oval 17"/>
          <p:cNvSpPr>
            <a:spLocks noChangeAspect="1"/>
          </p:cNvSpPr>
          <p:nvPr/>
        </p:nvSpPr>
        <p:spPr bwMode="auto">
          <a:xfrm>
            <a:off x="2385059" y="3390900"/>
            <a:ext cx="108000" cy="108000"/>
          </a:xfrm>
          <a:prstGeom prst="ellipse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GB" sz="200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9" name="Oval 18"/>
          <p:cNvSpPr>
            <a:spLocks noChangeAspect="1"/>
          </p:cNvSpPr>
          <p:nvPr/>
        </p:nvSpPr>
        <p:spPr bwMode="auto">
          <a:xfrm>
            <a:off x="2293619" y="3581400"/>
            <a:ext cx="108000" cy="108000"/>
          </a:xfrm>
          <a:prstGeom prst="ellipse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GB" sz="200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0" name="Oval 19"/>
          <p:cNvSpPr>
            <a:spLocks noChangeAspect="1"/>
          </p:cNvSpPr>
          <p:nvPr/>
        </p:nvSpPr>
        <p:spPr bwMode="auto">
          <a:xfrm>
            <a:off x="2857499" y="4922520"/>
            <a:ext cx="108000" cy="108000"/>
          </a:xfrm>
          <a:prstGeom prst="ellipse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GB" sz="200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1" name="Oval 20"/>
          <p:cNvSpPr>
            <a:spLocks noChangeAspect="1"/>
          </p:cNvSpPr>
          <p:nvPr/>
        </p:nvSpPr>
        <p:spPr bwMode="auto">
          <a:xfrm>
            <a:off x="3749039" y="4953000"/>
            <a:ext cx="108000" cy="108000"/>
          </a:xfrm>
          <a:prstGeom prst="ellipse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GB" sz="200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2" name="Oval 21"/>
          <p:cNvSpPr>
            <a:spLocks noChangeAspect="1"/>
          </p:cNvSpPr>
          <p:nvPr/>
        </p:nvSpPr>
        <p:spPr bwMode="auto">
          <a:xfrm>
            <a:off x="4427219" y="5836920"/>
            <a:ext cx="108000" cy="108000"/>
          </a:xfrm>
          <a:prstGeom prst="ellipse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GB" sz="200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A26E0A-C43D-4F97-BC40-C290C6321561}" type="slidenum">
              <a:rPr lang="en-US" smtClean="0">
                <a:solidFill>
                  <a:schemeClr val="accent5">
                    <a:lumMod val="75000"/>
                  </a:schemeClr>
                </a:solidFill>
              </a:rPr>
              <a:pPr>
                <a:defRPr/>
              </a:pPr>
              <a:t>5</a:t>
            </a:fld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4776" y="1936734"/>
            <a:ext cx="2931892" cy="1957858"/>
          </a:xfrm>
          <a:prstGeom prst="rect">
            <a:avLst/>
          </a:prstGeom>
          <a:effectLst>
            <a:softEdge rad="889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"/>
          <p:cNvSpPr>
            <a:spLocks noChangeArrowheads="1"/>
          </p:cNvSpPr>
          <p:nvPr/>
        </p:nvSpPr>
        <p:spPr bwMode="auto">
          <a:xfrm>
            <a:off x="1641476" y="177869"/>
            <a:ext cx="89693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 anchor="ctr">
            <a:spAutoFit/>
          </a:bodyPr>
          <a:lstStyle/>
          <a:p>
            <a:r>
              <a:rPr lang="en-US" sz="4000" b="1" dirty="0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Electronic Road Pricing (ERP) - 1998</a:t>
            </a:r>
            <a:endParaRPr lang="en-US" sz="4000" b="1" dirty="0">
              <a:solidFill>
                <a:schemeClr val="accent5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A26E0A-C43D-4F97-BC40-C290C6321561}" type="slidenum">
              <a:rPr lang="en-US" smtClean="0">
                <a:solidFill>
                  <a:schemeClr val="accent5">
                    <a:lumMod val="75000"/>
                  </a:schemeClr>
                </a:solidFill>
              </a:rPr>
              <a:pPr>
                <a:defRPr/>
              </a:pPr>
              <a:t>6</a:t>
            </a:fld>
            <a:endParaRPr lang="en-US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0923" y="1128890"/>
            <a:ext cx="3383974" cy="32437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  <a:softEdge rad="228600"/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8801" y="1335705"/>
            <a:ext cx="6482050" cy="4850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430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" name="Rectangle 860"/>
          <p:cNvSpPr/>
          <p:nvPr/>
        </p:nvSpPr>
        <p:spPr bwMode="auto">
          <a:xfrm>
            <a:off x="1698058" y="1902775"/>
            <a:ext cx="8741565" cy="3842583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SG" sz="200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9" name="Rectangle 4"/>
          <p:cNvSpPr>
            <a:spLocks noChangeArrowheads="1"/>
          </p:cNvSpPr>
          <p:nvPr/>
        </p:nvSpPr>
        <p:spPr bwMode="auto">
          <a:xfrm>
            <a:off x="1641476" y="177869"/>
            <a:ext cx="89693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 anchor="ctr">
            <a:spAutoFit/>
          </a:bodyPr>
          <a:lstStyle/>
          <a:p>
            <a:r>
              <a:rPr lang="en-US" sz="4000" b="1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How it works?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A26E0A-C43D-4F97-BC40-C290C6321561}" type="slidenum">
              <a:rPr lang="en-US" smtClean="0">
                <a:solidFill>
                  <a:schemeClr val="accent5">
                    <a:lumMod val="75000"/>
                  </a:schemeClr>
                </a:solidFill>
              </a:rPr>
              <a:pPr>
                <a:defRPr/>
              </a:pPr>
              <a:t>7</a:t>
            </a:fld>
            <a:endParaRPr lang="en-US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35" name="Freeform 8"/>
          <p:cNvSpPr>
            <a:spLocks/>
          </p:cNvSpPr>
          <p:nvPr/>
        </p:nvSpPr>
        <p:spPr bwMode="auto">
          <a:xfrm>
            <a:off x="1707582" y="2784004"/>
            <a:ext cx="8741566" cy="3237285"/>
          </a:xfrm>
          <a:custGeom>
            <a:avLst/>
            <a:gdLst>
              <a:gd name="T0" fmla="*/ 1152 w 1152"/>
              <a:gd name="T1" fmla="*/ 0 h 752"/>
              <a:gd name="T2" fmla="*/ 0 w 1152"/>
              <a:gd name="T3" fmla="*/ 0 h 752"/>
              <a:gd name="T4" fmla="*/ 0 w 1152"/>
              <a:gd name="T5" fmla="*/ 752 h 752"/>
              <a:gd name="T6" fmla="*/ 1152 w 1152"/>
              <a:gd name="T7" fmla="*/ 752 h 752"/>
              <a:gd name="T8" fmla="*/ 1152 w 1152"/>
              <a:gd name="T9" fmla="*/ 0 h 752"/>
              <a:gd name="T10" fmla="*/ 1152 w 1152"/>
              <a:gd name="T11" fmla="*/ 0 h 7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52" h="752">
                <a:moveTo>
                  <a:pt x="1152" y="0"/>
                </a:moveTo>
                <a:lnTo>
                  <a:pt x="0" y="0"/>
                </a:lnTo>
                <a:lnTo>
                  <a:pt x="0" y="752"/>
                </a:lnTo>
                <a:lnTo>
                  <a:pt x="1152" y="752"/>
                </a:lnTo>
                <a:lnTo>
                  <a:pt x="1152" y="0"/>
                </a:lnTo>
                <a:lnTo>
                  <a:pt x="1152" y="0"/>
                </a:lnTo>
                <a:close/>
              </a:path>
            </a:pathLst>
          </a:custGeom>
          <a:gradFill>
            <a:gsLst>
              <a:gs pos="50000">
                <a:srgbClr val="4BACC6">
                  <a:lumMod val="20000"/>
                  <a:lumOff val="80000"/>
                </a:srgbClr>
              </a:gs>
              <a:gs pos="100000">
                <a:srgbClr val="4F81BD">
                  <a:tint val="44500"/>
                  <a:satMod val="160000"/>
                  <a:alpha val="0"/>
                </a:srgbClr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SG" sz="1800" kern="0">
              <a:solidFill>
                <a:schemeClr val="accent5">
                  <a:lumMod val="75000"/>
                </a:schemeClr>
              </a:solidFill>
              <a:latin typeface="Calibri"/>
            </a:endParaRPr>
          </a:p>
        </p:txBody>
      </p:sp>
      <p:sp>
        <p:nvSpPr>
          <p:cNvPr id="436" name="Freeform 435"/>
          <p:cNvSpPr/>
          <p:nvPr/>
        </p:nvSpPr>
        <p:spPr>
          <a:xfrm>
            <a:off x="1700454" y="4149874"/>
            <a:ext cx="5196711" cy="1581292"/>
          </a:xfrm>
          <a:custGeom>
            <a:avLst/>
            <a:gdLst>
              <a:gd name="connsiteX0" fmla="*/ 352425 w 4676775"/>
              <a:gd name="connsiteY0" fmla="*/ 1266825 h 1466850"/>
              <a:gd name="connsiteX1" fmla="*/ 771525 w 4676775"/>
              <a:gd name="connsiteY1" fmla="*/ 1295400 h 1466850"/>
              <a:gd name="connsiteX2" fmla="*/ 942975 w 4676775"/>
              <a:gd name="connsiteY2" fmla="*/ 1304925 h 1466850"/>
              <a:gd name="connsiteX3" fmla="*/ 1019175 w 4676775"/>
              <a:gd name="connsiteY3" fmla="*/ 1314450 h 1466850"/>
              <a:gd name="connsiteX4" fmla="*/ 1123950 w 4676775"/>
              <a:gd name="connsiteY4" fmla="*/ 1323975 h 1466850"/>
              <a:gd name="connsiteX5" fmla="*/ 1171575 w 4676775"/>
              <a:gd name="connsiteY5" fmla="*/ 1333500 h 1466850"/>
              <a:gd name="connsiteX6" fmla="*/ 1409700 w 4676775"/>
              <a:gd name="connsiteY6" fmla="*/ 1362075 h 1466850"/>
              <a:gd name="connsiteX7" fmla="*/ 1466850 w 4676775"/>
              <a:gd name="connsiteY7" fmla="*/ 1371600 h 1466850"/>
              <a:gd name="connsiteX8" fmla="*/ 1619250 w 4676775"/>
              <a:gd name="connsiteY8" fmla="*/ 1390650 h 1466850"/>
              <a:gd name="connsiteX9" fmla="*/ 1762125 w 4676775"/>
              <a:gd name="connsiteY9" fmla="*/ 1409700 h 1466850"/>
              <a:gd name="connsiteX10" fmla="*/ 1819275 w 4676775"/>
              <a:gd name="connsiteY10" fmla="*/ 1419225 h 1466850"/>
              <a:gd name="connsiteX11" fmla="*/ 1990725 w 4676775"/>
              <a:gd name="connsiteY11" fmla="*/ 1438275 h 1466850"/>
              <a:gd name="connsiteX12" fmla="*/ 2343150 w 4676775"/>
              <a:gd name="connsiteY12" fmla="*/ 1457325 h 1466850"/>
              <a:gd name="connsiteX13" fmla="*/ 2733675 w 4676775"/>
              <a:gd name="connsiteY13" fmla="*/ 1447800 h 1466850"/>
              <a:gd name="connsiteX14" fmla="*/ 2857500 w 4676775"/>
              <a:gd name="connsiteY14" fmla="*/ 1438275 h 1466850"/>
              <a:gd name="connsiteX15" fmla="*/ 3133725 w 4676775"/>
              <a:gd name="connsiteY15" fmla="*/ 1447800 h 1466850"/>
              <a:gd name="connsiteX16" fmla="*/ 3390900 w 4676775"/>
              <a:gd name="connsiteY16" fmla="*/ 1466850 h 1466850"/>
              <a:gd name="connsiteX17" fmla="*/ 4276725 w 4676775"/>
              <a:gd name="connsiteY17" fmla="*/ 1457325 h 1466850"/>
              <a:gd name="connsiteX18" fmla="*/ 4581525 w 4676775"/>
              <a:gd name="connsiteY18" fmla="*/ 1438275 h 1466850"/>
              <a:gd name="connsiteX19" fmla="*/ 4676775 w 4676775"/>
              <a:gd name="connsiteY19" fmla="*/ 1428750 h 1466850"/>
              <a:gd name="connsiteX20" fmla="*/ 4657725 w 4676775"/>
              <a:gd name="connsiteY20" fmla="*/ 1143000 h 1466850"/>
              <a:gd name="connsiteX21" fmla="*/ 4629150 w 4676775"/>
              <a:gd name="connsiteY21" fmla="*/ 1057275 h 1466850"/>
              <a:gd name="connsiteX22" fmla="*/ 4619625 w 4676775"/>
              <a:gd name="connsiteY22" fmla="*/ 1028700 h 1466850"/>
              <a:gd name="connsiteX23" fmla="*/ 4600575 w 4676775"/>
              <a:gd name="connsiteY23" fmla="*/ 1000125 h 1466850"/>
              <a:gd name="connsiteX24" fmla="*/ 4581525 w 4676775"/>
              <a:gd name="connsiteY24" fmla="*/ 942975 h 1466850"/>
              <a:gd name="connsiteX25" fmla="*/ 4524375 w 4676775"/>
              <a:gd name="connsiteY25" fmla="*/ 857250 h 1466850"/>
              <a:gd name="connsiteX26" fmla="*/ 4505325 w 4676775"/>
              <a:gd name="connsiteY26" fmla="*/ 828675 h 1466850"/>
              <a:gd name="connsiteX27" fmla="*/ 4448175 w 4676775"/>
              <a:gd name="connsiteY27" fmla="*/ 781050 h 1466850"/>
              <a:gd name="connsiteX28" fmla="*/ 4438650 w 4676775"/>
              <a:gd name="connsiteY28" fmla="*/ 752475 h 1466850"/>
              <a:gd name="connsiteX29" fmla="*/ 4295775 w 4676775"/>
              <a:gd name="connsiteY29" fmla="*/ 695325 h 1466850"/>
              <a:gd name="connsiteX30" fmla="*/ 4057650 w 4676775"/>
              <a:gd name="connsiteY30" fmla="*/ 685800 h 1466850"/>
              <a:gd name="connsiteX31" fmla="*/ 4000500 w 4676775"/>
              <a:gd name="connsiteY31" fmla="*/ 600075 h 1466850"/>
              <a:gd name="connsiteX32" fmla="*/ 3981450 w 4676775"/>
              <a:gd name="connsiteY32" fmla="*/ 571500 h 1466850"/>
              <a:gd name="connsiteX33" fmla="*/ 3952875 w 4676775"/>
              <a:gd name="connsiteY33" fmla="*/ 533400 h 1466850"/>
              <a:gd name="connsiteX34" fmla="*/ 3905250 w 4676775"/>
              <a:gd name="connsiteY34" fmla="*/ 447675 h 1466850"/>
              <a:gd name="connsiteX35" fmla="*/ 3886200 w 4676775"/>
              <a:gd name="connsiteY35" fmla="*/ 419100 h 1466850"/>
              <a:gd name="connsiteX36" fmla="*/ 3857625 w 4676775"/>
              <a:gd name="connsiteY36" fmla="*/ 409575 h 1466850"/>
              <a:gd name="connsiteX37" fmla="*/ 3800475 w 4676775"/>
              <a:gd name="connsiteY37" fmla="*/ 361950 h 1466850"/>
              <a:gd name="connsiteX38" fmla="*/ 3752850 w 4676775"/>
              <a:gd name="connsiteY38" fmla="*/ 276225 h 1466850"/>
              <a:gd name="connsiteX39" fmla="*/ 3695700 w 4676775"/>
              <a:gd name="connsiteY39" fmla="*/ 219075 h 1466850"/>
              <a:gd name="connsiteX40" fmla="*/ 3676650 w 4676775"/>
              <a:gd name="connsiteY40" fmla="*/ 180975 h 1466850"/>
              <a:gd name="connsiteX41" fmla="*/ 3638550 w 4676775"/>
              <a:gd name="connsiteY41" fmla="*/ 161925 h 1466850"/>
              <a:gd name="connsiteX42" fmla="*/ 3609975 w 4676775"/>
              <a:gd name="connsiteY42" fmla="*/ 133350 h 1466850"/>
              <a:gd name="connsiteX43" fmla="*/ 3524250 w 4676775"/>
              <a:gd name="connsiteY43" fmla="*/ 123825 h 1466850"/>
              <a:gd name="connsiteX44" fmla="*/ 3438525 w 4676775"/>
              <a:gd name="connsiteY44" fmla="*/ 66675 h 1466850"/>
              <a:gd name="connsiteX45" fmla="*/ 3409950 w 4676775"/>
              <a:gd name="connsiteY45" fmla="*/ 47625 h 1466850"/>
              <a:gd name="connsiteX46" fmla="*/ 3362325 w 4676775"/>
              <a:gd name="connsiteY46" fmla="*/ 19050 h 1466850"/>
              <a:gd name="connsiteX47" fmla="*/ 3305175 w 4676775"/>
              <a:gd name="connsiteY47" fmla="*/ 0 h 1466850"/>
              <a:gd name="connsiteX48" fmla="*/ 3209925 w 4676775"/>
              <a:gd name="connsiteY48" fmla="*/ 19050 h 1466850"/>
              <a:gd name="connsiteX49" fmla="*/ 3095625 w 4676775"/>
              <a:gd name="connsiteY49" fmla="*/ 152400 h 1466850"/>
              <a:gd name="connsiteX50" fmla="*/ 3086100 w 4676775"/>
              <a:gd name="connsiteY50" fmla="*/ 180975 h 1466850"/>
              <a:gd name="connsiteX51" fmla="*/ 3028950 w 4676775"/>
              <a:gd name="connsiteY51" fmla="*/ 209550 h 1466850"/>
              <a:gd name="connsiteX52" fmla="*/ 2990850 w 4676775"/>
              <a:gd name="connsiteY52" fmla="*/ 228600 h 1466850"/>
              <a:gd name="connsiteX53" fmla="*/ 2933700 w 4676775"/>
              <a:gd name="connsiteY53" fmla="*/ 247650 h 1466850"/>
              <a:gd name="connsiteX54" fmla="*/ 2905125 w 4676775"/>
              <a:gd name="connsiteY54" fmla="*/ 257175 h 1466850"/>
              <a:gd name="connsiteX55" fmla="*/ 2838450 w 4676775"/>
              <a:gd name="connsiteY55" fmla="*/ 276225 h 1466850"/>
              <a:gd name="connsiteX56" fmla="*/ 2828925 w 4676775"/>
              <a:gd name="connsiteY56" fmla="*/ 342900 h 1466850"/>
              <a:gd name="connsiteX57" fmla="*/ 2809875 w 4676775"/>
              <a:gd name="connsiteY57" fmla="*/ 419100 h 1466850"/>
              <a:gd name="connsiteX58" fmla="*/ 2752725 w 4676775"/>
              <a:gd name="connsiteY58" fmla="*/ 390525 h 1466850"/>
              <a:gd name="connsiteX59" fmla="*/ 2705100 w 4676775"/>
              <a:gd name="connsiteY59" fmla="*/ 409575 h 1466850"/>
              <a:gd name="connsiteX60" fmla="*/ 2657475 w 4676775"/>
              <a:gd name="connsiteY60" fmla="*/ 438150 h 1466850"/>
              <a:gd name="connsiteX61" fmla="*/ 2628900 w 4676775"/>
              <a:gd name="connsiteY61" fmla="*/ 457200 h 1466850"/>
              <a:gd name="connsiteX62" fmla="*/ 2600325 w 4676775"/>
              <a:gd name="connsiteY62" fmla="*/ 466725 h 1466850"/>
              <a:gd name="connsiteX63" fmla="*/ 2533650 w 4676775"/>
              <a:gd name="connsiteY63" fmla="*/ 361950 h 1466850"/>
              <a:gd name="connsiteX64" fmla="*/ 2495550 w 4676775"/>
              <a:gd name="connsiteY64" fmla="*/ 333375 h 1466850"/>
              <a:gd name="connsiteX65" fmla="*/ 2428875 w 4676775"/>
              <a:gd name="connsiteY65" fmla="*/ 295275 h 1466850"/>
              <a:gd name="connsiteX66" fmla="*/ 2305050 w 4676775"/>
              <a:gd name="connsiteY66" fmla="*/ 314325 h 1466850"/>
              <a:gd name="connsiteX67" fmla="*/ 2276475 w 4676775"/>
              <a:gd name="connsiteY67" fmla="*/ 333375 h 1466850"/>
              <a:gd name="connsiteX68" fmla="*/ 2228850 w 4676775"/>
              <a:gd name="connsiteY68" fmla="*/ 390525 h 1466850"/>
              <a:gd name="connsiteX69" fmla="*/ 2209800 w 4676775"/>
              <a:gd name="connsiteY69" fmla="*/ 428625 h 1466850"/>
              <a:gd name="connsiteX70" fmla="*/ 2200275 w 4676775"/>
              <a:gd name="connsiteY70" fmla="*/ 581025 h 1466850"/>
              <a:gd name="connsiteX71" fmla="*/ 2171700 w 4676775"/>
              <a:gd name="connsiteY71" fmla="*/ 600075 h 1466850"/>
              <a:gd name="connsiteX72" fmla="*/ 2066925 w 4676775"/>
              <a:gd name="connsiteY72" fmla="*/ 695325 h 1466850"/>
              <a:gd name="connsiteX73" fmla="*/ 2038350 w 4676775"/>
              <a:gd name="connsiteY73" fmla="*/ 704850 h 1466850"/>
              <a:gd name="connsiteX74" fmla="*/ 1943100 w 4676775"/>
              <a:gd name="connsiteY74" fmla="*/ 714375 h 1466850"/>
              <a:gd name="connsiteX75" fmla="*/ 1876425 w 4676775"/>
              <a:gd name="connsiteY75" fmla="*/ 742950 h 1466850"/>
              <a:gd name="connsiteX76" fmla="*/ 1752600 w 4676775"/>
              <a:gd name="connsiteY76" fmla="*/ 657225 h 1466850"/>
              <a:gd name="connsiteX77" fmla="*/ 1714500 w 4676775"/>
              <a:gd name="connsiteY77" fmla="*/ 628650 h 1466850"/>
              <a:gd name="connsiteX78" fmla="*/ 1657350 w 4676775"/>
              <a:gd name="connsiteY78" fmla="*/ 571500 h 1466850"/>
              <a:gd name="connsiteX79" fmla="*/ 1647825 w 4676775"/>
              <a:gd name="connsiteY79" fmla="*/ 542925 h 1466850"/>
              <a:gd name="connsiteX80" fmla="*/ 1638300 w 4676775"/>
              <a:gd name="connsiteY80" fmla="*/ 504825 h 1466850"/>
              <a:gd name="connsiteX81" fmla="*/ 1590675 w 4676775"/>
              <a:gd name="connsiteY81" fmla="*/ 447675 h 1466850"/>
              <a:gd name="connsiteX82" fmla="*/ 1552575 w 4676775"/>
              <a:gd name="connsiteY82" fmla="*/ 428625 h 1466850"/>
              <a:gd name="connsiteX83" fmla="*/ 1524000 w 4676775"/>
              <a:gd name="connsiteY83" fmla="*/ 400050 h 1466850"/>
              <a:gd name="connsiteX84" fmla="*/ 1495425 w 4676775"/>
              <a:gd name="connsiteY84" fmla="*/ 381000 h 1466850"/>
              <a:gd name="connsiteX85" fmla="*/ 1457325 w 4676775"/>
              <a:gd name="connsiteY85" fmla="*/ 352425 h 1466850"/>
              <a:gd name="connsiteX86" fmla="*/ 1428750 w 4676775"/>
              <a:gd name="connsiteY86" fmla="*/ 333375 h 1466850"/>
              <a:gd name="connsiteX87" fmla="*/ 1390650 w 4676775"/>
              <a:gd name="connsiteY87" fmla="*/ 304800 h 1466850"/>
              <a:gd name="connsiteX88" fmla="*/ 1362075 w 4676775"/>
              <a:gd name="connsiteY88" fmla="*/ 295275 h 1466850"/>
              <a:gd name="connsiteX89" fmla="*/ 1304925 w 4676775"/>
              <a:gd name="connsiteY89" fmla="*/ 247650 h 1466850"/>
              <a:gd name="connsiteX90" fmla="*/ 1266825 w 4676775"/>
              <a:gd name="connsiteY90" fmla="*/ 228600 h 1466850"/>
              <a:gd name="connsiteX91" fmla="*/ 1209675 w 4676775"/>
              <a:gd name="connsiteY91" fmla="*/ 190500 h 1466850"/>
              <a:gd name="connsiteX92" fmla="*/ 1181100 w 4676775"/>
              <a:gd name="connsiteY92" fmla="*/ 171450 h 1466850"/>
              <a:gd name="connsiteX93" fmla="*/ 1104900 w 4676775"/>
              <a:gd name="connsiteY93" fmla="*/ 266700 h 1466850"/>
              <a:gd name="connsiteX94" fmla="*/ 1095375 w 4676775"/>
              <a:gd name="connsiteY94" fmla="*/ 295275 h 1466850"/>
              <a:gd name="connsiteX95" fmla="*/ 1057275 w 4676775"/>
              <a:gd name="connsiteY95" fmla="*/ 352425 h 1466850"/>
              <a:gd name="connsiteX96" fmla="*/ 1038225 w 4676775"/>
              <a:gd name="connsiteY96" fmla="*/ 390525 h 1466850"/>
              <a:gd name="connsiteX97" fmla="*/ 1028700 w 4676775"/>
              <a:gd name="connsiteY97" fmla="*/ 419100 h 1466850"/>
              <a:gd name="connsiteX98" fmla="*/ 1000125 w 4676775"/>
              <a:gd name="connsiteY98" fmla="*/ 428625 h 1466850"/>
              <a:gd name="connsiteX99" fmla="*/ 952500 w 4676775"/>
              <a:gd name="connsiteY99" fmla="*/ 419100 h 1466850"/>
              <a:gd name="connsiteX100" fmla="*/ 923925 w 4676775"/>
              <a:gd name="connsiteY100" fmla="*/ 400050 h 1466850"/>
              <a:gd name="connsiteX101" fmla="*/ 885825 w 4676775"/>
              <a:gd name="connsiteY101" fmla="*/ 381000 h 1466850"/>
              <a:gd name="connsiteX102" fmla="*/ 838200 w 4676775"/>
              <a:gd name="connsiteY102" fmla="*/ 371475 h 1466850"/>
              <a:gd name="connsiteX103" fmla="*/ 771525 w 4676775"/>
              <a:gd name="connsiteY103" fmla="*/ 342900 h 1466850"/>
              <a:gd name="connsiteX104" fmla="*/ 723900 w 4676775"/>
              <a:gd name="connsiteY104" fmla="*/ 323850 h 1466850"/>
              <a:gd name="connsiteX105" fmla="*/ 657225 w 4676775"/>
              <a:gd name="connsiteY105" fmla="*/ 314325 h 1466850"/>
              <a:gd name="connsiteX106" fmla="*/ 561975 w 4676775"/>
              <a:gd name="connsiteY106" fmla="*/ 323850 h 1466850"/>
              <a:gd name="connsiteX107" fmla="*/ 495300 w 4676775"/>
              <a:gd name="connsiteY107" fmla="*/ 409575 h 1466850"/>
              <a:gd name="connsiteX108" fmla="*/ 485775 w 4676775"/>
              <a:gd name="connsiteY108" fmla="*/ 447675 h 1466850"/>
              <a:gd name="connsiteX109" fmla="*/ 504825 w 4676775"/>
              <a:gd name="connsiteY109" fmla="*/ 571500 h 1466850"/>
              <a:gd name="connsiteX110" fmla="*/ 466725 w 4676775"/>
              <a:gd name="connsiteY110" fmla="*/ 628650 h 1466850"/>
              <a:gd name="connsiteX111" fmla="*/ 400050 w 4676775"/>
              <a:gd name="connsiteY111" fmla="*/ 695325 h 1466850"/>
              <a:gd name="connsiteX112" fmla="*/ 361950 w 4676775"/>
              <a:gd name="connsiteY112" fmla="*/ 752475 h 1466850"/>
              <a:gd name="connsiteX113" fmla="*/ 333375 w 4676775"/>
              <a:gd name="connsiteY113" fmla="*/ 771525 h 1466850"/>
              <a:gd name="connsiteX114" fmla="*/ 219075 w 4676775"/>
              <a:gd name="connsiteY114" fmla="*/ 895350 h 1466850"/>
              <a:gd name="connsiteX115" fmla="*/ 161925 w 4676775"/>
              <a:gd name="connsiteY115" fmla="*/ 933450 h 1466850"/>
              <a:gd name="connsiteX116" fmla="*/ 133350 w 4676775"/>
              <a:gd name="connsiteY116" fmla="*/ 952500 h 1466850"/>
              <a:gd name="connsiteX117" fmla="*/ 95250 w 4676775"/>
              <a:gd name="connsiteY117" fmla="*/ 990600 h 1466850"/>
              <a:gd name="connsiteX118" fmla="*/ 47625 w 4676775"/>
              <a:gd name="connsiteY118" fmla="*/ 1057275 h 1466850"/>
              <a:gd name="connsiteX119" fmla="*/ 28575 w 4676775"/>
              <a:gd name="connsiteY119" fmla="*/ 1114425 h 1466850"/>
              <a:gd name="connsiteX120" fmla="*/ 19050 w 4676775"/>
              <a:gd name="connsiteY120" fmla="*/ 1143000 h 1466850"/>
              <a:gd name="connsiteX121" fmla="*/ 0 w 4676775"/>
              <a:gd name="connsiteY121" fmla="*/ 1171575 h 1466850"/>
              <a:gd name="connsiteX122" fmla="*/ 9525 w 4676775"/>
              <a:gd name="connsiteY122" fmla="*/ 1200150 h 1466850"/>
              <a:gd name="connsiteX123" fmla="*/ 57150 w 4676775"/>
              <a:gd name="connsiteY123" fmla="*/ 1209675 h 1466850"/>
              <a:gd name="connsiteX124" fmla="*/ 85725 w 4676775"/>
              <a:gd name="connsiteY124" fmla="*/ 1228725 h 1466850"/>
              <a:gd name="connsiteX125" fmla="*/ 95250 w 4676775"/>
              <a:gd name="connsiteY125" fmla="*/ 1295400 h 1466850"/>
              <a:gd name="connsiteX126" fmla="*/ 123825 w 4676775"/>
              <a:gd name="connsiteY126" fmla="*/ 1304925 h 1466850"/>
              <a:gd name="connsiteX127" fmla="*/ 190500 w 4676775"/>
              <a:gd name="connsiteY127" fmla="*/ 1314450 h 1466850"/>
              <a:gd name="connsiteX128" fmla="*/ 209550 w 4676775"/>
              <a:gd name="connsiteY128" fmla="*/ 1371600 h 1466850"/>
              <a:gd name="connsiteX129" fmla="*/ 238125 w 4676775"/>
              <a:gd name="connsiteY129" fmla="*/ 1428750 h 1466850"/>
              <a:gd name="connsiteX130" fmla="*/ 266700 w 4676775"/>
              <a:gd name="connsiteY130" fmla="*/ 1438275 h 1466850"/>
              <a:gd name="connsiteX131" fmla="*/ 295275 w 4676775"/>
              <a:gd name="connsiteY131" fmla="*/ 1419225 h 1466850"/>
              <a:gd name="connsiteX132" fmla="*/ 381000 w 4676775"/>
              <a:gd name="connsiteY132" fmla="*/ 1400175 h 1466850"/>
              <a:gd name="connsiteX133" fmla="*/ 400050 w 4676775"/>
              <a:gd name="connsiteY133" fmla="*/ 1323975 h 1466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4676775" h="1466850">
                <a:moveTo>
                  <a:pt x="352425" y="1266825"/>
                </a:moveTo>
                <a:cubicBezTo>
                  <a:pt x="526080" y="1324710"/>
                  <a:pt x="377438" y="1281325"/>
                  <a:pt x="771525" y="1295400"/>
                </a:cubicBezTo>
                <a:cubicBezTo>
                  <a:pt x="828727" y="1297443"/>
                  <a:pt x="885825" y="1301750"/>
                  <a:pt x="942975" y="1304925"/>
                </a:cubicBezTo>
                <a:lnTo>
                  <a:pt x="1019175" y="1314450"/>
                </a:lnTo>
                <a:cubicBezTo>
                  <a:pt x="1054051" y="1318121"/>
                  <a:pt x="1089152" y="1319625"/>
                  <a:pt x="1123950" y="1323975"/>
                </a:cubicBezTo>
                <a:cubicBezTo>
                  <a:pt x="1140014" y="1325983"/>
                  <a:pt x="1155548" y="1331210"/>
                  <a:pt x="1171575" y="1333500"/>
                </a:cubicBezTo>
                <a:cubicBezTo>
                  <a:pt x="1312511" y="1353634"/>
                  <a:pt x="1221063" y="1330635"/>
                  <a:pt x="1409700" y="1362075"/>
                </a:cubicBezTo>
                <a:cubicBezTo>
                  <a:pt x="1428750" y="1365250"/>
                  <a:pt x="1447714" y="1368991"/>
                  <a:pt x="1466850" y="1371600"/>
                </a:cubicBezTo>
                <a:cubicBezTo>
                  <a:pt x="1517576" y="1378517"/>
                  <a:pt x="1619250" y="1390650"/>
                  <a:pt x="1619250" y="1390650"/>
                </a:cubicBezTo>
                <a:cubicBezTo>
                  <a:pt x="1688176" y="1413625"/>
                  <a:pt x="1622281" y="1394162"/>
                  <a:pt x="1762125" y="1409700"/>
                </a:cubicBezTo>
                <a:cubicBezTo>
                  <a:pt x="1781320" y="1411833"/>
                  <a:pt x="1800111" y="1416830"/>
                  <a:pt x="1819275" y="1419225"/>
                </a:cubicBezTo>
                <a:cubicBezTo>
                  <a:pt x="1876333" y="1426357"/>
                  <a:pt x="1933393" y="1433865"/>
                  <a:pt x="1990725" y="1438275"/>
                </a:cubicBezTo>
                <a:cubicBezTo>
                  <a:pt x="2190591" y="1453649"/>
                  <a:pt x="2073189" y="1446077"/>
                  <a:pt x="2343150" y="1457325"/>
                </a:cubicBezTo>
                <a:lnTo>
                  <a:pt x="2733675" y="1447800"/>
                </a:lnTo>
                <a:cubicBezTo>
                  <a:pt x="2775044" y="1446268"/>
                  <a:pt x="2816103" y="1438275"/>
                  <a:pt x="2857500" y="1438275"/>
                </a:cubicBezTo>
                <a:cubicBezTo>
                  <a:pt x="2949630" y="1438275"/>
                  <a:pt x="3041650" y="1444625"/>
                  <a:pt x="3133725" y="1447800"/>
                </a:cubicBezTo>
                <a:cubicBezTo>
                  <a:pt x="3238588" y="1465277"/>
                  <a:pt x="3234246" y="1466850"/>
                  <a:pt x="3390900" y="1466850"/>
                </a:cubicBezTo>
                <a:cubicBezTo>
                  <a:pt x="3686192" y="1466850"/>
                  <a:pt x="3981450" y="1460500"/>
                  <a:pt x="4276725" y="1457325"/>
                </a:cubicBezTo>
                <a:cubicBezTo>
                  <a:pt x="4414483" y="1429773"/>
                  <a:pt x="4276299" y="1454774"/>
                  <a:pt x="4581525" y="1438275"/>
                </a:cubicBezTo>
                <a:cubicBezTo>
                  <a:pt x="4613387" y="1436553"/>
                  <a:pt x="4645025" y="1431925"/>
                  <a:pt x="4676775" y="1428750"/>
                </a:cubicBezTo>
                <a:cubicBezTo>
                  <a:pt x="4675513" y="1399720"/>
                  <a:pt x="4674750" y="1216773"/>
                  <a:pt x="4657725" y="1143000"/>
                </a:cubicBezTo>
                <a:lnTo>
                  <a:pt x="4629150" y="1057275"/>
                </a:lnTo>
                <a:cubicBezTo>
                  <a:pt x="4625975" y="1047750"/>
                  <a:pt x="4625194" y="1037054"/>
                  <a:pt x="4619625" y="1028700"/>
                </a:cubicBezTo>
                <a:cubicBezTo>
                  <a:pt x="4613275" y="1019175"/>
                  <a:pt x="4605224" y="1010586"/>
                  <a:pt x="4600575" y="1000125"/>
                </a:cubicBezTo>
                <a:cubicBezTo>
                  <a:pt x="4592420" y="981775"/>
                  <a:pt x="4592664" y="959683"/>
                  <a:pt x="4581525" y="942975"/>
                </a:cubicBezTo>
                <a:lnTo>
                  <a:pt x="4524375" y="857250"/>
                </a:lnTo>
                <a:cubicBezTo>
                  <a:pt x="4518025" y="847725"/>
                  <a:pt x="4513420" y="836770"/>
                  <a:pt x="4505325" y="828675"/>
                </a:cubicBezTo>
                <a:cubicBezTo>
                  <a:pt x="4468655" y="792005"/>
                  <a:pt x="4487958" y="807572"/>
                  <a:pt x="4448175" y="781050"/>
                </a:cubicBezTo>
                <a:cubicBezTo>
                  <a:pt x="4445000" y="771525"/>
                  <a:pt x="4445750" y="759575"/>
                  <a:pt x="4438650" y="752475"/>
                </a:cubicBezTo>
                <a:cubicBezTo>
                  <a:pt x="4400604" y="714429"/>
                  <a:pt x="4347818" y="698683"/>
                  <a:pt x="4295775" y="695325"/>
                </a:cubicBezTo>
                <a:cubicBezTo>
                  <a:pt x="4216501" y="690211"/>
                  <a:pt x="4137025" y="688975"/>
                  <a:pt x="4057650" y="685800"/>
                </a:cubicBezTo>
                <a:cubicBezTo>
                  <a:pt x="4025408" y="621315"/>
                  <a:pt x="4053341" y="670530"/>
                  <a:pt x="4000500" y="600075"/>
                </a:cubicBezTo>
                <a:cubicBezTo>
                  <a:pt x="3993631" y="590917"/>
                  <a:pt x="3988104" y="580815"/>
                  <a:pt x="3981450" y="571500"/>
                </a:cubicBezTo>
                <a:cubicBezTo>
                  <a:pt x="3972223" y="558582"/>
                  <a:pt x="3962400" y="546100"/>
                  <a:pt x="3952875" y="533400"/>
                </a:cubicBezTo>
                <a:cubicBezTo>
                  <a:pt x="3936110" y="483105"/>
                  <a:pt x="3948919" y="513179"/>
                  <a:pt x="3905250" y="447675"/>
                </a:cubicBezTo>
                <a:cubicBezTo>
                  <a:pt x="3898900" y="438150"/>
                  <a:pt x="3897060" y="422720"/>
                  <a:pt x="3886200" y="419100"/>
                </a:cubicBezTo>
                <a:cubicBezTo>
                  <a:pt x="3876675" y="415925"/>
                  <a:pt x="3866605" y="414065"/>
                  <a:pt x="3857625" y="409575"/>
                </a:cubicBezTo>
                <a:cubicBezTo>
                  <a:pt x="3839060" y="400292"/>
                  <a:pt x="3812178" y="378334"/>
                  <a:pt x="3800475" y="361950"/>
                </a:cubicBezTo>
                <a:cubicBezTo>
                  <a:pt x="3749706" y="290874"/>
                  <a:pt x="3819291" y="357431"/>
                  <a:pt x="3752850" y="276225"/>
                </a:cubicBezTo>
                <a:cubicBezTo>
                  <a:pt x="3735790" y="255374"/>
                  <a:pt x="3707748" y="243172"/>
                  <a:pt x="3695700" y="219075"/>
                </a:cubicBezTo>
                <a:cubicBezTo>
                  <a:pt x="3689350" y="206375"/>
                  <a:pt x="3686690" y="191015"/>
                  <a:pt x="3676650" y="180975"/>
                </a:cubicBezTo>
                <a:cubicBezTo>
                  <a:pt x="3666610" y="170935"/>
                  <a:pt x="3650104" y="170178"/>
                  <a:pt x="3638550" y="161925"/>
                </a:cubicBezTo>
                <a:cubicBezTo>
                  <a:pt x="3627589" y="154095"/>
                  <a:pt x="3622754" y="137610"/>
                  <a:pt x="3609975" y="133350"/>
                </a:cubicBezTo>
                <a:cubicBezTo>
                  <a:pt x="3582700" y="124258"/>
                  <a:pt x="3552825" y="127000"/>
                  <a:pt x="3524250" y="123825"/>
                </a:cubicBezTo>
                <a:lnTo>
                  <a:pt x="3438525" y="66675"/>
                </a:lnTo>
                <a:cubicBezTo>
                  <a:pt x="3429000" y="60325"/>
                  <a:pt x="3419658" y="53692"/>
                  <a:pt x="3409950" y="47625"/>
                </a:cubicBezTo>
                <a:cubicBezTo>
                  <a:pt x="3394251" y="37813"/>
                  <a:pt x="3379888" y="24904"/>
                  <a:pt x="3362325" y="19050"/>
                </a:cubicBezTo>
                <a:lnTo>
                  <a:pt x="3305175" y="0"/>
                </a:lnTo>
                <a:cubicBezTo>
                  <a:pt x="3273425" y="6350"/>
                  <a:pt x="3238229" y="3325"/>
                  <a:pt x="3209925" y="19050"/>
                </a:cubicBezTo>
                <a:cubicBezTo>
                  <a:pt x="3190198" y="30010"/>
                  <a:pt x="3107337" y="117263"/>
                  <a:pt x="3095625" y="152400"/>
                </a:cubicBezTo>
                <a:cubicBezTo>
                  <a:pt x="3092450" y="161925"/>
                  <a:pt x="3092372" y="173135"/>
                  <a:pt x="3086100" y="180975"/>
                </a:cubicBezTo>
                <a:cubicBezTo>
                  <a:pt x="3070183" y="200871"/>
                  <a:pt x="3049957" y="200547"/>
                  <a:pt x="3028950" y="209550"/>
                </a:cubicBezTo>
                <a:cubicBezTo>
                  <a:pt x="3015899" y="215143"/>
                  <a:pt x="3004033" y="223327"/>
                  <a:pt x="2990850" y="228600"/>
                </a:cubicBezTo>
                <a:cubicBezTo>
                  <a:pt x="2972206" y="236058"/>
                  <a:pt x="2952750" y="241300"/>
                  <a:pt x="2933700" y="247650"/>
                </a:cubicBezTo>
                <a:cubicBezTo>
                  <a:pt x="2924175" y="250825"/>
                  <a:pt x="2914865" y="254740"/>
                  <a:pt x="2905125" y="257175"/>
                </a:cubicBezTo>
                <a:cubicBezTo>
                  <a:pt x="2857285" y="269135"/>
                  <a:pt x="2879444" y="262560"/>
                  <a:pt x="2838450" y="276225"/>
                </a:cubicBezTo>
                <a:cubicBezTo>
                  <a:pt x="2835275" y="298450"/>
                  <a:pt x="2833328" y="320885"/>
                  <a:pt x="2828925" y="342900"/>
                </a:cubicBezTo>
                <a:cubicBezTo>
                  <a:pt x="2823790" y="368573"/>
                  <a:pt x="2809875" y="419100"/>
                  <a:pt x="2809875" y="419100"/>
                </a:cubicBezTo>
                <a:cubicBezTo>
                  <a:pt x="2798977" y="411835"/>
                  <a:pt x="2769329" y="388449"/>
                  <a:pt x="2752725" y="390525"/>
                </a:cubicBezTo>
                <a:cubicBezTo>
                  <a:pt x="2735759" y="392646"/>
                  <a:pt x="2720393" y="401929"/>
                  <a:pt x="2705100" y="409575"/>
                </a:cubicBezTo>
                <a:cubicBezTo>
                  <a:pt x="2688541" y="417854"/>
                  <a:pt x="2673174" y="428338"/>
                  <a:pt x="2657475" y="438150"/>
                </a:cubicBezTo>
                <a:cubicBezTo>
                  <a:pt x="2647767" y="444217"/>
                  <a:pt x="2639139" y="452080"/>
                  <a:pt x="2628900" y="457200"/>
                </a:cubicBezTo>
                <a:cubicBezTo>
                  <a:pt x="2619920" y="461690"/>
                  <a:pt x="2609850" y="463550"/>
                  <a:pt x="2600325" y="466725"/>
                </a:cubicBezTo>
                <a:cubicBezTo>
                  <a:pt x="2585834" y="441365"/>
                  <a:pt x="2558058" y="386358"/>
                  <a:pt x="2533650" y="361950"/>
                </a:cubicBezTo>
                <a:cubicBezTo>
                  <a:pt x="2522425" y="350725"/>
                  <a:pt x="2508468" y="342602"/>
                  <a:pt x="2495550" y="333375"/>
                </a:cubicBezTo>
                <a:cubicBezTo>
                  <a:pt x="2464136" y="310936"/>
                  <a:pt x="2466081" y="313878"/>
                  <a:pt x="2428875" y="295275"/>
                </a:cubicBezTo>
                <a:cubicBezTo>
                  <a:pt x="2387600" y="301625"/>
                  <a:pt x="2345564" y="304197"/>
                  <a:pt x="2305050" y="314325"/>
                </a:cubicBezTo>
                <a:cubicBezTo>
                  <a:pt x="2293944" y="317101"/>
                  <a:pt x="2285269" y="326046"/>
                  <a:pt x="2276475" y="333375"/>
                </a:cubicBezTo>
                <a:cubicBezTo>
                  <a:pt x="2254984" y="351284"/>
                  <a:pt x="2242473" y="366685"/>
                  <a:pt x="2228850" y="390525"/>
                </a:cubicBezTo>
                <a:cubicBezTo>
                  <a:pt x="2221805" y="402853"/>
                  <a:pt x="2216150" y="415925"/>
                  <a:pt x="2209800" y="428625"/>
                </a:cubicBezTo>
                <a:cubicBezTo>
                  <a:pt x="2206625" y="479425"/>
                  <a:pt x="2211317" y="531338"/>
                  <a:pt x="2200275" y="581025"/>
                </a:cubicBezTo>
                <a:cubicBezTo>
                  <a:pt x="2197792" y="592200"/>
                  <a:pt x="2180171" y="592374"/>
                  <a:pt x="2171700" y="600075"/>
                </a:cubicBezTo>
                <a:cubicBezTo>
                  <a:pt x="2143412" y="625792"/>
                  <a:pt x="2107540" y="675018"/>
                  <a:pt x="2066925" y="695325"/>
                </a:cubicBezTo>
                <a:cubicBezTo>
                  <a:pt x="2057945" y="699815"/>
                  <a:pt x="2048273" y="703323"/>
                  <a:pt x="2038350" y="704850"/>
                </a:cubicBezTo>
                <a:cubicBezTo>
                  <a:pt x="2006813" y="709702"/>
                  <a:pt x="1974850" y="711200"/>
                  <a:pt x="1943100" y="714375"/>
                </a:cubicBezTo>
                <a:cubicBezTo>
                  <a:pt x="1943093" y="714378"/>
                  <a:pt x="1885184" y="745578"/>
                  <a:pt x="1876425" y="742950"/>
                </a:cubicBezTo>
                <a:cubicBezTo>
                  <a:pt x="1830816" y="729267"/>
                  <a:pt x="1788149" y="685665"/>
                  <a:pt x="1752600" y="657225"/>
                </a:cubicBezTo>
                <a:cubicBezTo>
                  <a:pt x="1740204" y="647308"/>
                  <a:pt x="1726300" y="639270"/>
                  <a:pt x="1714500" y="628650"/>
                </a:cubicBezTo>
                <a:cubicBezTo>
                  <a:pt x="1694475" y="610628"/>
                  <a:pt x="1657350" y="571500"/>
                  <a:pt x="1657350" y="571500"/>
                </a:cubicBezTo>
                <a:cubicBezTo>
                  <a:pt x="1654175" y="561975"/>
                  <a:pt x="1650583" y="552579"/>
                  <a:pt x="1647825" y="542925"/>
                </a:cubicBezTo>
                <a:cubicBezTo>
                  <a:pt x="1644229" y="530338"/>
                  <a:pt x="1643457" y="516857"/>
                  <a:pt x="1638300" y="504825"/>
                </a:cubicBezTo>
                <a:cubicBezTo>
                  <a:pt x="1630928" y="487625"/>
                  <a:pt x="1604810" y="457772"/>
                  <a:pt x="1590675" y="447675"/>
                </a:cubicBezTo>
                <a:cubicBezTo>
                  <a:pt x="1579121" y="439422"/>
                  <a:pt x="1564129" y="436878"/>
                  <a:pt x="1552575" y="428625"/>
                </a:cubicBezTo>
                <a:cubicBezTo>
                  <a:pt x="1541614" y="420795"/>
                  <a:pt x="1534348" y="408674"/>
                  <a:pt x="1524000" y="400050"/>
                </a:cubicBezTo>
                <a:cubicBezTo>
                  <a:pt x="1515206" y="392721"/>
                  <a:pt x="1504740" y="387654"/>
                  <a:pt x="1495425" y="381000"/>
                </a:cubicBezTo>
                <a:cubicBezTo>
                  <a:pt x="1482507" y="371773"/>
                  <a:pt x="1470243" y="361652"/>
                  <a:pt x="1457325" y="352425"/>
                </a:cubicBezTo>
                <a:cubicBezTo>
                  <a:pt x="1448010" y="345771"/>
                  <a:pt x="1438065" y="340029"/>
                  <a:pt x="1428750" y="333375"/>
                </a:cubicBezTo>
                <a:cubicBezTo>
                  <a:pt x="1415832" y="324148"/>
                  <a:pt x="1404433" y="312676"/>
                  <a:pt x="1390650" y="304800"/>
                </a:cubicBezTo>
                <a:cubicBezTo>
                  <a:pt x="1381933" y="299819"/>
                  <a:pt x="1371055" y="299765"/>
                  <a:pt x="1362075" y="295275"/>
                </a:cubicBezTo>
                <a:cubicBezTo>
                  <a:pt x="1311683" y="270079"/>
                  <a:pt x="1354078" y="282759"/>
                  <a:pt x="1304925" y="247650"/>
                </a:cubicBezTo>
                <a:cubicBezTo>
                  <a:pt x="1293371" y="239397"/>
                  <a:pt x="1279001" y="235905"/>
                  <a:pt x="1266825" y="228600"/>
                </a:cubicBezTo>
                <a:cubicBezTo>
                  <a:pt x="1247192" y="216820"/>
                  <a:pt x="1228725" y="203200"/>
                  <a:pt x="1209675" y="190500"/>
                </a:cubicBezTo>
                <a:lnTo>
                  <a:pt x="1181100" y="171450"/>
                </a:lnTo>
                <a:cubicBezTo>
                  <a:pt x="1140949" y="211601"/>
                  <a:pt x="1134939" y="212629"/>
                  <a:pt x="1104900" y="266700"/>
                </a:cubicBezTo>
                <a:cubicBezTo>
                  <a:pt x="1100024" y="275477"/>
                  <a:pt x="1100251" y="286498"/>
                  <a:pt x="1095375" y="295275"/>
                </a:cubicBezTo>
                <a:cubicBezTo>
                  <a:pt x="1084256" y="315289"/>
                  <a:pt x="1069055" y="332792"/>
                  <a:pt x="1057275" y="352425"/>
                </a:cubicBezTo>
                <a:cubicBezTo>
                  <a:pt x="1049970" y="364601"/>
                  <a:pt x="1043818" y="377474"/>
                  <a:pt x="1038225" y="390525"/>
                </a:cubicBezTo>
                <a:cubicBezTo>
                  <a:pt x="1034270" y="399753"/>
                  <a:pt x="1035800" y="412000"/>
                  <a:pt x="1028700" y="419100"/>
                </a:cubicBezTo>
                <a:cubicBezTo>
                  <a:pt x="1021600" y="426200"/>
                  <a:pt x="1009650" y="425450"/>
                  <a:pt x="1000125" y="428625"/>
                </a:cubicBezTo>
                <a:cubicBezTo>
                  <a:pt x="984250" y="425450"/>
                  <a:pt x="967659" y="424784"/>
                  <a:pt x="952500" y="419100"/>
                </a:cubicBezTo>
                <a:cubicBezTo>
                  <a:pt x="941781" y="415080"/>
                  <a:pt x="933864" y="405730"/>
                  <a:pt x="923925" y="400050"/>
                </a:cubicBezTo>
                <a:cubicBezTo>
                  <a:pt x="911597" y="393005"/>
                  <a:pt x="899295" y="385490"/>
                  <a:pt x="885825" y="381000"/>
                </a:cubicBezTo>
                <a:cubicBezTo>
                  <a:pt x="870466" y="375880"/>
                  <a:pt x="854075" y="374650"/>
                  <a:pt x="838200" y="371475"/>
                </a:cubicBezTo>
                <a:cubicBezTo>
                  <a:pt x="771299" y="338025"/>
                  <a:pt x="827586" y="363923"/>
                  <a:pt x="771525" y="342900"/>
                </a:cubicBezTo>
                <a:cubicBezTo>
                  <a:pt x="755516" y="336897"/>
                  <a:pt x="740487" y="327997"/>
                  <a:pt x="723900" y="323850"/>
                </a:cubicBezTo>
                <a:cubicBezTo>
                  <a:pt x="702120" y="318405"/>
                  <a:pt x="679450" y="317500"/>
                  <a:pt x="657225" y="314325"/>
                </a:cubicBezTo>
                <a:lnTo>
                  <a:pt x="561975" y="323850"/>
                </a:lnTo>
                <a:cubicBezTo>
                  <a:pt x="530772" y="342204"/>
                  <a:pt x="495300" y="409575"/>
                  <a:pt x="495300" y="409575"/>
                </a:cubicBezTo>
                <a:cubicBezTo>
                  <a:pt x="492125" y="422275"/>
                  <a:pt x="485775" y="434584"/>
                  <a:pt x="485775" y="447675"/>
                </a:cubicBezTo>
                <a:cubicBezTo>
                  <a:pt x="485775" y="521343"/>
                  <a:pt x="488521" y="522589"/>
                  <a:pt x="504825" y="571500"/>
                </a:cubicBezTo>
                <a:cubicBezTo>
                  <a:pt x="492125" y="590550"/>
                  <a:pt x="482914" y="612461"/>
                  <a:pt x="466725" y="628650"/>
                </a:cubicBezTo>
                <a:cubicBezTo>
                  <a:pt x="444500" y="650875"/>
                  <a:pt x="417485" y="669173"/>
                  <a:pt x="400050" y="695325"/>
                </a:cubicBezTo>
                <a:cubicBezTo>
                  <a:pt x="387350" y="714375"/>
                  <a:pt x="381000" y="739775"/>
                  <a:pt x="361950" y="752475"/>
                </a:cubicBezTo>
                <a:cubicBezTo>
                  <a:pt x="352425" y="758825"/>
                  <a:pt x="341470" y="763430"/>
                  <a:pt x="333375" y="771525"/>
                </a:cubicBezTo>
                <a:cubicBezTo>
                  <a:pt x="278693" y="826207"/>
                  <a:pt x="299301" y="841866"/>
                  <a:pt x="219075" y="895350"/>
                </a:cubicBezTo>
                <a:lnTo>
                  <a:pt x="161925" y="933450"/>
                </a:lnTo>
                <a:cubicBezTo>
                  <a:pt x="152400" y="939800"/>
                  <a:pt x="141445" y="944405"/>
                  <a:pt x="133350" y="952500"/>
                </a:cubicBezTo>
                <a:cubicBezTo>
                  <a:pt x="120650" y="965200"/>
                  <a:pt x="106026" y="976232"/>
                  <a:pt x="95250" y="990600"/>
                </a:cubicBezTo>
                <a:cubicBezTo>
                  <a:pt x="20028" y="1090897"/>
                  <a:pt x="133815" y="971085"/>
                  <a:pt x="47625" y="1057275"/>
                </a:cubicBezTo>
                <a:lnTo>
                  <a:pt x="28575" y="1114425"/>
                </a:lnTo>
                <a:cubicBezTo>
                  <a:pt x="25400" y="1123950"/>
                  <a:pt x="24619" y="1134646"/>
                  <a:pt x="19050" y="1143000"/>
                </a:cubicBezTo>
                <a:lnTo>
                  <a:pt x="0" y="1171575"/>
                </a:lnTo>
                <a:cubicBezTo>
                  <a:pt x="3175" y="1181100"/>
                  <a:pt x="1171" y="1194581"/>
                  <a:pt x="9525" y="1200150"/>
                </a:cubicBezTo>
                <a:cubicBezTo>
                  <a:pt x="22995" y="1209130"/>
                  <a:pt x="41991" y="1203991"/>
                  <a:pt x="57150" y="1209675"/>
                </a:cubicBezTo>
                <a:cubicBezTo>
                  <a:pt x="67869" y="1213695"/>
                  <a:pt x="76200" y="1222375"/>
                  <a:pt x="85725" y="1228725"/>
                </a:cubicBezTo>
                <a:cubicBezTo>
                  <a:pt x="88900" y="1250950"/>
                  <a:pt x="85210" y="1275320"/>
                  <a:pt x="95250" y="1295400"/>
                </a:cubicBezTo>
                <a:cubicBezTo>
                  <a:pt x="99740" y="1304380"/>
                  <a:pt x="113980" y="1302956"/>
                  <a:pt x="123825" y="1304925"/>
                </a:cubicBezTo>
                <a:cubicBezTo>
                  <a:pt x="145840" y="1309328"/>
                  <a:pt x="168275" y="1311275"/>
                  <a:pt x="190500" y="1314450"/>
                </a:cubicBezTo>
                <a:lnTo>
                  <a:pt x="209550" y="1371600"/>
                </a:lnTo>
                <a:cubicBezTo>
                  <a:pt x="215825" y="1390424"/>
                  <a:pt x="221339" y="1415321"/>
                  <a:pt x="238125" y="1428750"/>
                </a:cubicBezTo>
                <a:cubicBezTo>
                  <a:pt x="245965" y="1435022"/>
                  <a:pt x="257175" y="1435100"/>
                  <a:pt x="266700" y="1438275"/>
                </a:cubicBezTo>
                <a:cubicBezTo>
                  <a:pt x="276225" y="1431925"/>
                  <a:pt x="285036" y="1424345"/>
                  <a:pt x="295275" y="1419225"/>
                </a:cubicBezTo>
                <a:cubicBezTo>
                  <a:pt x="318723" y="1407501"/>
                  <a:pt x="359050" y="1403833"/>
                  <a:pt x="381000" y="1400175"/>
                </a:cubicBezTo>
                <a:cubicBezTo>
                  <a:pt x="391160" y="1329055"/>
                  <a:pt x="374650" y="1349375"/>
                  <a:pt x="400050" y="1323975"/>
                </a:cubicBezTo>
              </a:path>
            </a:pathLst>
          </a:cu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softEdge rad="317500"/>
          </a:effectLst>
        </p:spPr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SG" sz="1800" kern="0">
              <a:solidFill>
                <a:schemeClr val="accent5">
                  <a:lumMod val="75000"/>
                </a:schemeClr>
              </a:solidFill>
              <a:latin typeface="Calibri"/>
            </a:endParaRPr>
          </a:p>
        </p:txBody>
      </p:sp>
      <p:grpSp>
        <p:nvGrpSpPr>
          <p:cNvPr id="437" name="Group 1212"/>
          <p:cNvGrpSpPr/>
          <p:nvPr/>
        </p:nvGrpSpPr>
        <p:grpSpPr>
          <a:xfrm>
            <a:off x="1707582" y="5388717"/>
            <a:ext cx="8741567" cy="325150"/>
            <a:chOff x="189772" y="4696418"/>
            <a:chExt cx="8644198" cy="325150"/>
          </a:xfrm>
        </p:grpSpPr>
        <p:grpSp>
          <p:nvGrpSpPr>
            <p:cNvPr id="438" name="Group 457"/>
            <p:cNvGrpSpPr/>
            <p:nvPr/>
          </p:nvGrpSpPr>
          <p:grpSpPr>
            <a:xfrm>
              <a:off x="189772" y="4696418"/>
              <a:ext cx="1706421" cy="290079"/>
              <a:chOff x="6954976" y="901700"/>
              <a:chExt cx="1828800" cy="781050"/>
            </a:xfrm>
            <a:solidFill>
              <a:srgbClr val="6D9B69"/>
            </a:solidFill>
          </p:grpSpPr>
          <p:sp>
            <p:nvSpPr>
              <p:cNvPr id="479" name="Freeform 14"/>
              <p:cNvSpPr>
                <a:spLocks/>
              </p:cNvSpPr>
              <p:nvPr/>
            </p:nvSpPr>
            <p:spPr bwMode="auto">
              <a:xfrm>
                <a:off x="8275776" y="971550"/>
                <a:ext cx="508000" cy="215900"/>
              </a:xfrm>
              <a:custGeom>
                <a:avLst/>
                <a:gdLst>
                  <a:gd name="T0" fmla="*/ 320 w 320"/>
                  <a:gd name="T1" fmla="*/ 30 h 136"/>
                  <a:gd name="T2" fmla="*/ 308 w 320"/>
                  <a:gd name="T3" fmla="*/ 24 h 136"/>
                  <a:gd name="T4" fmla="*/ 298 w 320"/>
                  <a:gd name="T5" fmla="*/ 32 h 136"/>
                  <a:gd name="T6" fmla="*/ 286 w 320"/>
                  <a:gd name="T7" fmla="*/ 32 h 136"/>
                  <a:gd name="T8" fmla="*/ 284 w 320"/>
                  <a:gd name="T9" fmla="*/ 26 h 136"/>
                  <a:gd name="T10" fmla="*/ 284 w 320"/>
                  <a:gd name="T11" fmla="*/ 6 h 136"/>
                  <a:gd name="T12" fmla="*/ 278 w 320"/>
                  <a:gd name="T13" fmla="*/ 2 h 136"/>
                  <a:gd name="T14" fmla="*/ 266 w 320"/>
                  <a:gd name="T15" fmla="*/ 4 h 136"/>
                  <a:gd name="T16" fmla="*/ 274 w 320"/>
                  <a:gd name="T17" fmla="*/ 12 h 136"/>
                  <a:gd name="T18" fmla="*/ 266 w 320"/>
                  <a:gd name="T19" fmla="*/ 16 h 136"/>
                  <a:gd name="T20" fmla="*/ 258 w 320"/>
                  <a:gd name="T21" fmla="*/ 18 h 136"/>
                  <a:gd name="T22" fmla="*/ 248 w 320"/>
                  <a:gd name="T23" fmla="*/ 16 h 136"/>
                  <a:gd name="T24" fmla="*/ 242 w 320"/>
                  <a:gd name="T25" fmla="*/ 4 h 136"/>
                  <a:gd name="T26" fmla="*/ 234 w 320"/>
                  <a:gd name="T27" fmla="*/ 12 h 136"/>
                  <a:gd name="T28" fmla="*/ 240 w 320"/>
                  <a:gd name="T29" fmla="*/ 20 h 136"/>
                  <a:gd name="T30" fmla="*/ 236 w 320"/>
                  <a:gd name="T31" fmla="*/ 30 h 136"/>
                  <a:gd name="T32" fmla="*/ 226 w 320"/>
                  <a:gd name="T33" fmla="*/ 18 h 136"/>
                  <a:gd name="T34" fmla="*/ 222 w 320"/>
                  <a:gd name="T35" fmla="*/ 20 h 136"/>
                  <a:gd name="T36" fmla="*/ 222 w 320"/>
                  <a:gd name="T37" fmla="*/ 32 h 136"/>
                  <a:gd name="T38" fmla="*/ 210 w 320"/>
                  <a:gd name="T39" fmla="*/ 24 h 136"/>
                  <a:gd name="T40" fmla="*/ 202 w 320"/>
                  <a:gd name="T41" fmla="*/ 22 h 136"/>
                  <a:gd name="T42" fmla="*/ 196 w 320"/>
                  <a:gd name="T43" fmla="*/ 30 h 136"/>
                  <a:gd name="T44" fmla="*/ 194 w 320"/>
                  <a:gd name="T45" fmla="*/ 18 h 136"/>
                  <a:gd name="T46" fmla="*/ 192 w 320"/>
                  <a:gd name="T47" fmla="*/ 12 h 136"/>
                  <a:gd name="T48" fmla="*/ 184 w 320"/>
                  <a:gd name="T49" fmla="*/ 12 h 136"/>
                  <a:gd name="T50" fmla="*/ 182 w 320"/>
                  <a:gd name="T51" fmla="*/ 12 h 136"/>
                  <a:gd name="T52" fmla="*/ 174 w 320"/>
                  <a:gd name="T53" fmla="*/ 22 h 136"/>
                  <a:gd name="T54" fmla="*/ 174 w 320"/>
                  <a:gd name="T55" fmla="*/ 6 h 136"/>
                  <a:gd name="T56" fmla="*/ 172 w 320"/>
                  <a:gd name="T57" fmla="*/ 4 h 136"/>
                  <a:gd name="T58" fmla="*/ 160 w 320"/>
                  <a:gd name="T59" fmla="*/ 2 h 136"/>
                  <a:gd name="T60" fmla="*/ 164 w 320"/>
                  <a:gd name="T61" fmla="*/ 12 h 136"/>
                  <a:gd name="T62" fmla="*/ 168 w 320"/>
                  <a:gd name="T63" fmla="*/ 16 h 136"/>
                  <a:gd name="T64" fmla="*/ 160 w 320"/>
                  <a:gd name="T65" fmla="*/ 22 h 136"/>
                  <a:gd name="T66" fmla="*/ 154 w 320"/>
                  <a:gd name="T67" fmla="*/ 44 h 136"/>
                  <a:gd name="T68" fmla="*/ 150 w 320"/>
                  <a:gd name="T69" fmla="*/ 40 h 136"/>
                  <a:gd name="T70" fmla="*/ 148 w 320"/>
                  <a:gd name="T71" fmla="*/ 22 h 136"/>
                  <a:gd name="T72" fmla="*/ 148 w 320"/>
                  <a:gd name="T73" fmla="*/ 12 h 136"/>
                  <a:gd name="T74" fmla="*/ 144 w 320"/>
                  <a:gd name="T75" fmla="*/ 10 h 136"/>
                  <a:gd name="T76" fmla="*/ 140 w 320"/>
                  <a:gd name="T77" fmla="*/ 26 h 136"/>
                  <a:gd name="T78" fmla="*/ 136 w 320"/>
                  <a:gd name="T79" fmla="*/ 28 h 136"/>
                  <a:gd name="T80" fmla="*/ 132 w 320"/>
                  <a:gd name="T81" fmla="*/ 20 h 136"/>
                  <a:gd name="T82" fmla="*/ 126 w 320"/>
                  <a:gd name="T83" fmla="*/ 18 h 136"/>
                  <a:gd name="T84" fmla="*/ 112 w 320"/>
                  <a:gd name="T85" fmla="*/ 12 h 136"/>
                  <a:gd name="T86" fmla="*/ 104 w 320"/>
                  <a:gd name="T87" fmla="*/ 32 h 136"/>
                  <a:gd name="T88" fmla="*/ 96 w 320"/>
                  <a:gd name="T89" fmla="*/ 32 h 136"/>
                  <a:gd name="T90" fmla="*/ 92 w 320"/>
                  <a:gd name="T91" fmla="*/ 16 h 136"/>
                  <a:gd name="T92" fmla="*/ 86 w 320"/>
                  <a:gd name="T93" fmla="*/ 20 h 136"/>
                  <a:gd name="T94" fmla="*/ 84 w 320"/>
                  <a:gd name="T95" fmla="*/ 22 h 136"/>
                  <a:gd name="T96" fmla="*/ 80 w 320"/>
                  <a:gd name="T97" fmla="*/ 32 h 136"/>
                  <a:gd name="T98" fmla="*/ 70 w 320"/>
                  <a:gd name="T99" fmla="*/ 36 h 136"/>
                  <a:gd name="T100" fmla="*/ 68 w 320"/>
                  <a:gd name="T101" fmla="*/ 30 h 136"/>
                  <a:gd name="T102" fmla="*/ 64 w 320"/>
                  <a:gd name="T103" fmla="*/ 14 h 136"/>
                  <a:gd name="T104" fmla="*/ 58 w 320"/>
                  <a:gd name="T105" fmla="*/ 20 h 136"/>
                  <a:gd name="T106" fmla="*/ 58 w 320"/>
                  <a:gd name="T107" fmla="*/ 42 h 136"/>
                  <a:gd name="T108" fmla="*/ 62 w 320"/>
                  <a:gd name="T109" fmla="*/ 62 h 136"/>
                  <a:gd name="T110" fmla="*/ 56 w 320"/>
                  <a:gd name="T111" fmla="*/ 66 h 136"/>
                  <a:gd name="T112" fmla="*/ 42 w 320"/>
                  <a:gd name="T113" fmla="*/ 50 h 136"/>
                  <a:gd name="T114" fmla="*/ 36 w 320"/>
                  <a:gd name="T115" fmla="*/ 50 h 136"/>
                  <a:gd name="T116" fmla="*/ 32 w 320"/>
                  <a:gd name="T117" fmla="*/ 68 h 136"/>
                  <a:gd name="T118" fmla="*/ 22 w 320"/>
                  <a:gd name="T119" fmla="*/ 68 h 136"/>
                  <a:gd name="T120" fmla="*/ 10 w 320"/>
                  <a:gd name="T121" fmla="*/ 72 h 136"/>
                  <a:gd name="T122" fmla="*/ 4 w 320"/>
                  <a:gd name="T123" fmla="*/ 84 h 136"/>
                  <a:gd name="T124" fmla="*/ 320 w 320"/>
                  <a:gd name="T125" fmla="*/ 13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20" h="136">
                    <a:moveTo>
                      <a:pt x="320" y="136"/>
                    </a:moveTo>
                    <a:lnTo>
                      <a:pt x="320" y="30"/>
                    </a:lnTo>
                    <a:lnTo>
                      <a:pt x="320" y="30"/>
                    </a:lnTo>
                    <a:lnTo>
                      <a:pt x="316" y="26"/>
                    </a:lnTo>
                    <a:lnTo>
                      <a:pt x="312" y="24"/>
                    </a:lnTo>
                    <a:lnTo>
                      <a:pt x="308" y="24"/>
                    </a:lnTo>
                    <a:lnTo>
                      <a:pt x="304" y="28"/>
                    </a:lnTo>
                    <a:lnTo>
                      <a:pt x="304" y="28"/>
                    </a:lnTo>
                    <a:lnTo>
                      <a:pt x="298" y="32"/>
                    </a:lnTo>
                    <a:lnTo>
                      <a:pt x="290" y="34"/>
                    </a:lnTo>
                    <a:lnTo>
                      <a:pt x="288" y="34"/>
                    </a:lnTo>
                    <a:lnTo>
                      <a:pt x="286" y="32"/>
                    </a:lnTo>
                    <a:lnTo>
                      <a:pt x="284" y="30"/>
                    </a:lnTo>
                    <a:lnTo>
                      <a:pt x="284" y="26"/>
                    </a:lnTo>
                    <a:lnTo>
                      <a:pt x="284" y="26"/>
                    </a:lnTo>
                    <a:lnTo>
                      <a:pt x="286" y="18"/>
                    </a:lnTo>
                    <a:lnTo>
                      <a:pt x="286" y="10"/>
                    </a:lnTo>
                    <a:lnTo>
                      <a:pt x="284" y="6"/>
                    </a:lnTo>
                    <a:lnTo>
                      <a:pt x="282" y="4"/>
                    </a:lnTo>
                    <a:lnTo>
                      <a:pt x="278" y="2"/>
                    </a:lnTo>
                    <a:lnTo>
                      <a:pt x="278" y="2"/>
                    </a:lnTo>
                    <a:lnTo>
                      <a:pt x="264" y="0"/>
                    </a:lnTo>
                    <a:lnTo>
                      <a:pt x="262" y="2"/>
                    </a:lnTo>
                    <a:lnTo>
                      <a:pt x="266" y="4"/>
                    </a:lnTo>
                    <a:lnTo>
                      <a:pt x="266" y="4"/>
                    </a:lnTo>
                    <a:lnTo>
                      <a:pt x="274" y="10"/>
                    </a:lnTo>
                    <a:lnTo>
                      <a:pt x="274" y="12"/>
                    </a:lnTo>
                    <a:lnTo>
                      <a:pt x="268" y="14"/>
                    </a:lnTo>
                    <a:lnTo>
                      <a:pt x="268" y="14"/>
                    </a:lnTo>
                    <a:lnTo>
                      <a:pt x="266" y="16"/>
                    </a:lnTo>
                    <a:lnTo>
                      <a:pt x="266" y="18"/>
                    </a:lnTo>
                    <a:lnTo>
                      <a:pt x="264" y="18"/>
                    </a:lnTo>
                    <a:lnTo>
                      <a:pt x="258" y="18"/>
                    </a:lnTo>
                    <a:lnTo>
                      <a:pt x="258" y="18"/>
                    </a:lnTo>
                    <a:lnTo>
                      <a:pt x="252" y="18"/>
                    </a:lnTo>
                    <a:lnTo>
                      <a:pt x="248" y="16"/>
                    </a:lnTo>
                    <a:lnTo>
                      <a:pt x="244" y="12"/>
                    </a:lnTo>
                    <a:lnTo>
                      <a:pt x="242" y="6"/>
                    </a:lnTo>
                    <a:lnTo>
                      <a:pt x="242" y="4"/>
                    </a:lnTo>
                    <a:lnTo>
                      <a:pt x="218" y="4"/>
                    </a:lnTo>
                    <a:lnTo>
                      <a:pt x="218" y="4"/>
                    </a:lnTo>
                    <a:lnTo>
                      <a:pt x="234" y="12"/>
                    </a:lnTo>
                    <a:lnTo>
                      <a:pt x="238" y="16"/>
                    </a:lnTo>
                    <a:lnTo>
                      <a:pt x="240" y="20"/>
                    </a:lnTo>
                    <a:lnTo>
                      <a:pt x="240" y="20"/>
                    </a:lnTo>
                    <a:lnTo>
                      <a:pt x="240" y="26"/>
                    </a:lnTo>
                    <a:lnTo>
                      <a:pt x="238" y="30"/>
                    </a:lnTo>
                    <a:lnTo>
                      <a:pt x="236" y="30"/>
                    </a:lnTo>
                    <a:lnTo>
                      <a:pt x="232" y="26"/>
                    </a:lnTo>
                    <a:lnTo>
                      <a:pt x="232" y="26"/>
                    </a:lnTo>
                    <a:lnTo>
                      <a:pt x="226" y="18"/>
                    </a:lnTo>
                    <a:lnTo>
                      <a:pt x="224" y="18"/>
                    </a:lnTo>
                    <a:lnTo>
                      <a:pt x="222" y="20"/>
                    </a:lnTo>
                    <a:lnTo>
                      <a:pt x="222" y="20"/>
                    </a:lnTo>
                    <a:lnTo>
                      <a:pt x="222" y="26"/>
                    </a:lnTo>
                    <a:lnTo>
                      <a:pt x="222" y="30"/>
                    </a:lnTo>
                    <a:lnTo>
                      <a:pt x="222" y="32"/>
                    </a:lnTo>
                    <a:lnTo>
                      <a:pt x="218" y="30"/>
                    </a:lnTo>
                    <a:lnTo>
                      <a:pt x="218" y="30"/>
                    </a:lnTo>
                    <a:lnTo>
                      <a:pt x="210" y="24"/>
                    </a:lnTo>
                    <a:lnTo>
                      <a:pt x="206" y="20"/>
                    </a:lnTo>
                    <a:lnTo>
                      <a:pt x="204" y="18"/>
                    </a:lnTo>
                    <a:lnTo>
                      <a:pt x="202" y="22"/>
                    </a:lnTo>
                    <a:lnTo>
                      <a:pt x="202" y="22"/>
                    </a:lnTo>
                    <a:lnTo>
                      <a:pt x="198" y="32"/>
                    </a:lnTo>
                    <a:lnTo>
                      <a:pt x="196" y="30"/>
                    </a:lnTo>
                    <a:lnTo>
                      <a:pt x="194" y="26"/>
                    </a:lnTo>
                    <a:lnTo>
                      <a:pt x="194" y="26"/>
                    </a:lnTo>
                    <a:lnTo>
                      <a:pt x="194" y="18"/>
                    </a:lnTo>
                    <a:lnTo>
                      <a:pt x="194" y="14"/>
                    </a:lnTo>
                    <a:lnTo>
                      <a:pt x="194" y="12"/>
                    </a:lnTo>
                    <a:lnTo>
                      <a:pt x="192" y="12"/>
                    </a:lnTo>
                    <a:lnTo>
                      <a:pt x="192" y="12"/>
                    </a:lnTo>
                    <a:lnTo>
                      <a:pt x="188" y="12"/>
                    </a:lnTo>
                    <a:lnTo>
                      <a:pt x="184" y="12"/>
                    </a:lnTo>
                    <a:lnTo>
                      <a:pt x="184" y="10"/>
                    </a:lnTo>
                    <a:lnTo>
                      <a:pt x="182" y="12"/>
                    </a:lnTo>
                    <a:lnTo>
                      <a:pt x="182" y="12"/>
                    </a:lnTo>
                    <a:lnTo>
                      <a:pt x="180" y="18"/>
                    </a:lnTo>
                    <a:lnTo>
                      <a:pt x="176" y="22"/>
                    </a:lnTo>
                    <a:lnTo>
                      <a:pt x="174" y="22"/>
                    </a:lnTo>
                    <a:lnTo>
                      <a:pt x="172" y="18"/>
                    </a:lnTo>
                    <a:lnTo>
                      <a:pt x="172" y="18"/>
                    </a:lnTo>
                    <a:lnTo>
                      <a:pt x="174" y="6"/>
                    </a:lnTo>
                    <a:lnTo>
                      <a:pt x="174" y="4"/>
                    </a:lnTo>
                    <a:lnTo>
                      <a:pt x="172" y="4"/>
                    </a:lnTo>
                    <a:lnTo>
                      <a:pt x="172" y="4"/>
                    </a:lnTo>
                    <a:lnTo>
                      <a:pt x="168" y="4"/>
                    </a:lnTo>
                    <a:lnTo>
                      <a:pt x="162" y="2"/>
                    </a:lnTo>
                    <a:lnTo>
                      <a:pt x="160" y="2"/>
                    </a:lnTo>
                    <a:lnTo>
                      <a:pt x="160" y="6"/>
                    </a:lnTo>
                    <a:lnTo>
                      <a:pt x="160" y="6"/>
                    </a:lnTo>
                    <a:lnTo>
                      <a:pt x="164" y="12"/>
                    </a:lnTo>
                    <a:lnTo>
                      <a:pt x="168" y="14"/>
                    </a:lnTo>
                    <a:lnTo>
                      <a:pt x="168" y="14"/>
                    </a:lnTo>
                    <a:lnTo>
                      <a:pt x="168" y="16"/>
                    </a:lnTo>
                    <a:lnTo>
                      <a:pt x="164" y="20"/>
                    </a:lnTo>
                    <a:lnTo>
                      <a:pt x="164" y="20"/>
                    </a:lnTo>
                    <a:lnTo>
                      <a:pt x="160" y="22"/>
                    </a:lnTo>
                    <a:lnTo>
                      <a:pt x="158" y="28"/>
                    </a:lnTo>
                    <a:lnTo>
                      <a:pt x="156" y="38"/>
                    </a:lnTo>
                    <a:lnTo>
                      <a:pt x="154" y="44"/>
                    </a:lnTo>
                    <a:lnTo>
                      <a:pt x="152" y="44"/>
                    </a:lnTo>
                    <a:lnTo>
                      <a:pt x="150" y="40"/>
                    </a:lnTo>
                    <a:lnTo>
                      <a:pt x="150" y="40"/>
                    </a:lnTo>
                    <a:lnTo>
                      <a:pt x="148" y="36"/>
                    </a:lnTo>
                    <a:lnTo>
                      <a:pt x="148" y="32"/>
                    </a:lnTo>
                    <a:lnTo>
                      <a:pt x="148" y="22"/>
                    </a:lnTo>
                    <a:lnTo>
                      <a:pt x="150" y="14"/>
                    </a:lnTo>
                    <a:lnTo>
                      <a:pt x="148" y="12"/>
                    </a:lnTo>
                    <a:lnTo>
                      <a:pt x="148" y="12"/>
                    </a:lnTo>
                    <a:lnTo>
                      <a:pt x="148" y="12"/>
                    </a:lnTo>
                    <a:lnTo>
                      <a:pt x="144" y="12"/>
                    </a:lnTo>
                    <a:lnTo>
                      <a:pt x="144" y="10"/>
                    </a:lnTo>
                    <a:lnTo>
                      <a:pt x="142" y="14"/>
                    </a:lnTo>
                    <a:lnTo>
                      <a:pt x="142" y="14"/>
                    </a:lnTo>
                    <a:lnTo>
                      <a:pt x="140" y="26"/>
                    </a:lnTo>
                    <a:lnTo>
                      <a:pt x="138" y="30"/>
                    </a:lnTo>
                    <a:lnTo>
                      <a:pt x="138" y="30"/>
                    </a:lnTo>
                    <a:lnTo>
                      <a:pt x="136" y="28"/>
                    </a:lnTo>
                    <a:lnTo>
                      <a:pt x="136" y="28"/>
                    </a:lnTo>
                    <a:lnTo>
                      <a:pt x="134" y="22"/>
                    </a:lnTo>
                    <a:lnTo>
                      <a:pt x="132" y="20"/>
                    </a:lnTo>
                    <a:lnTo>
                      <a:pt x="132" y="18"/>
                    </a:lnTo>
                    <a:lnTo>
                      <a:pt x="126" y="18"/>
                    </a:lnTo>
                    <a:lnTo>
                      <a:pt x="126" y="18"/>
                    </a:lnTo>
                    <a:lnTo>
                      <a:pt x="120" y="16"/>
                    </a:lnTo>
                    <a:lnTo>
                      <a:pt x="116" y="14"/>
                    </a:lnTo>
                    <a:lnTo>
                      <a:pt x="112" y="12"/>
                    </a:lnTo>
                    <a:lnTo>
                      <a:pt x="108" y="18"/>
                    </a:lnTo>
                    <a:lnTo>
                      <a:pt x="108" y="18"/>
                    </a:lnTo>
                    <a:lnTo>
                      <a:pt x="104" y="32"/>
                    </a:lnTo>
                    <a:lnTo>
                      <a:pt x="100" y="34"/>
                    </a:lnTo>
                    <a:lnTo>
                      <a:pt x="96" y="32"/>
                    </a:lnTo>
                    <a:lnTo>
                      <a:pt x="96" y="32"/>
                    </a:lnTo>
                    <a:lnTo>
                      <a:pt x="94" y="24"/>
                    </a:lnTo>
                    <a:lnTo>
                      <a:pt x="94" y="20"/>
                    </a:lnTo>
                    <a:lnTo>
                      <a:pt x="92" y="16"/>
                    </a:lnTo>
                    <a:lnTo>
                      <a:pt x="88" y="18"/>
                    </a:lnTo>
                    <a:lnTo>
                      <a:pt x="88" y="18"/>
                    </a:lnTo>
                    <a:lnTo>
                      <a:pt x="86" y="20"/>
                    </a:lnTo>
                    <a:lnTo>
                      <a:pt x="84" y="18"/>
                    </a:lnTo>
                    <a:lnTo>
                      <a:pt x="84" y="22"/>
                    </a:lnTo>
                    <a:lnTo>
                      <a:pt x="84" y="22"/>
                    </a:lnTo>
                    <a:lnTo>
                      <a:pt x="86" y="26"/>
                    </a:lnTo>
                    <a:lnTo>
                      <a:pt x="86" y="28"/>
                    </a:lnTo>
                    <a:lnTo>
                      <a:pt x="80" y="32"/>
                    </a:lnTo>
                    <a:lnTo>
                      <a:pt x="80" y="32"/>
                    </a:lnTo>
                    <a:lnTo>
                      <a:pt x="74" y="34"/>
                    </a:lnTo>
                    <a:lnTo>
                      <a:pt x="70" y="36"/>
                    </a:lnTo>
                    <a:lnTo>
                      <a:pt x="68" y="34"/>
                    </a:lnTo>
                    <a:lnTo>
                      <a:pt x="68" y="30"/>
                    </a:lnTo>
                    <a:lnTo>
                      <a:pt x="68" y="30"/>
                    </a:lnTo>
                    <a:lnTo>
                      <a:pt x="66" y="22"/>
                    </a:lnTo>
                    <a:lnTo>
                      <a:pt x="64" y="16"/>
                    </a:lnTo>
                    <a:lnTo>
                      <a:pt x="64" y="14"/>
                    </a:lnTo>
                    <a:lnTo>
                      <a:pt x="62" y="14"/>
                    </a:lnTo>
                    <a:lnTo>
                      <a:pt x="58" y="20"/>
                    </a:lnTo>
                    <a:lnTo>
                      <a:pt x="58" y="20"/>
                    </a:lnTo>
                    <a:lnTo>
                      <a:pt x="54" y="32"/>
                    </a:lnTo>
                    <a:lnTo>
                      <a:pt x="54" y="36"/>
                    </a:lnTo>
                    <a:lnTo>
                      <a:pt x="58" y="42"/>
                    </a:lnTo>
                    <a:lnTo>
                      <a:pt x="58" y="42"/>
                    </a:lnTo>
                    <a:lnTo>
                      <a:pt x="60" y="52"/>
                    </a:lnTo>
                    <a:lnTo>
                      <a:pt x="62" y="62"/>
                    </a:lnTo>
                    <a:lnTo>
                      <a:pt x="60" y="64"/>
                    </a:lnTo>
                    <a:lnTo>
                      <a:pt x="60" y="66"/>
                    </a:lnTo>
                    <a:lnTo>
                      <a:pt x="56" y="66"/>
                    </a:lnTo>
                    <a:lnTo>
                      <a:pt x="54" y="64"/>
                    </a:lnTo>
                    <a:lnTo>
                      <a:pt x="54" y="64"/>
                    </a:lnTo>
                    <a:lnTo>
                      <a:pt x="42" y="50"/>
                    </a:lnTo>
                    <a:lnTo>
                      <a:pt x="40" y="50"/>
                    </a:lnTo>
                    <a:lnTo>
                      <a:pt x="38" y="48"/>
                    </a:lnTo>
                    <a:lnTo>
                      <a:pt x="36" y="50"/>
                    </a:lnTo>
                    <a:lnTo>
                      <a:pt x="36" y="54"/>
                    </a:lnTo>
                    <a:lnTo>
                      <a:pt x="36" y="54"/>
                    </a:lnTo>
                    <a:lnTo>
                      <a:pt x="32" y="68"/>
                    </a:lnTo>
                    <a:lnTo>
                      <a:pt x="30" y="68"/>
                    </a:lnTo>
                    <a:lnTo>
                      <a:pt x="22" y="68"/>
                    </a:lnTo>
                    <a:lnTo>
                      <a:pt x="22" y="68"/>
                    </a:lnTo>
                    <a:lnTo>
                      <a:pt x="16" y="66"/>
                    </a:lnTo>
                    <a:lnTo>
                      <a:pt x="12" y="68"/>
                    </a:lnTo>
                    <a:lnTo>
                      <a:pt x="10" y="72"/>
                    </a:lnTo>
                    <a:lnTo>
                      <a:pt x="8" y="74"/>
                    </a:lnTo>
                    <a:lnTo>
                      <a:pt x="4" y="82"/>
                    </a:lnTo>
                    <a:lnTo>
                      <a:pt x="4" y="84"/>
                    </a:lnTo>
                    <a:lnTo>
                      <a:pt x="0" y="122"/>
                    </a:lnTo>
                    <a:lnTo>
                      <a:pt x="272" y="136"/>
                    </a:lnTo>
                    <a:lnTo>
                      <a:pt x="320" y="136"/>
                    </a:lnTo>
                    <a:lnTo>
                      <a:pt x="320" y="1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SG" sz="180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480" name="Freeform 15"/>
              <p:cNvSpPr>
                <a:spLocks/>
              </p:cNvSpPr>
              <p:nvPr/>
            </p:nvSpPr>
            <p:spPr bwMode="auto">
              <a:xfrm>
                <a:off x="6954976" y="901700"/>
                <a:ext cx="1365250" cy="330200"/>
              </a:xfrm>
              <a:custGeom>
                <a:avLst/>
                <a:gdLst>
                  <a:gd name="T0" fmla="*/ 848 w 860"/>
                  <a:gd name="T1" fmla="*/ 156 h 208"/>
                  <a:gd name="T2" fmla="*/ 856 w 860"/>
                  <a:gd name="T3" fmla="*/ 146 h 208"/>
                  <a:gd name="T4" fmla="*/ 858 w 860"/>
                  <a:gd name="T5" fmla="*/ 114 h 208"/>
                  <a:gd name="T6" fmla="*/ 842 w 860"/>
                  <a:gd name="T7" fmla="*/ 90 h 208"/>
                  <a:gd name="T8" fmla="*/ 830 w 860"/>
                  <a:gd name="T9" fmla="*/ 92 h 208"/>
                  <a:gd name="T10" fmla="*/ 822 w 860"/>
                  <a:gd name="T11" fmla="*/ 104 h 208"/>
                  <a:gd name="T12" fmla="*/ 812 w 860"/>
                  <a:gd name="T13" fmla="*/ 112 h 208"/>
                  <a:gd name="T14" fmla="*/ 798 w 860"/>
                  <a:gd name="T15" fmla="*/ 106 h 208"/>
                  <a:gd name="T16" fmla="*/ 788 w 860"/>
                  <a:gd name="T17" fmla="*/ 110 h 208"/>
                  <a:gd name="T18" fmla="*/ 774 w 860"/>
                  <a:gd name="T19" fmla="*/ 92 h 208"/>
                  <a:gd name="T20" fmla="*/ 764 w 860"/>
                  <a:gd name="T21" fmla="*/ 110 h 208"/>
                  <a:gd name="T22" fmla="*/ 752 w 860"/>
                  <a:gd name="T23" fmla="*/ 90 h 208"/>
                  <a:gd name="T24" fmla="*/ 740 w 860"/>
                  <a:gd name="T25" fmla="*/ 104 h 208"/>
                  <a:gd name="T26" fmla="*/ 722 w 860"/>
                  <a:gd name="T27" fmla="*/ 108 h 208"/>
                  <a:gd name="T28" fmla="*/ 690 w 860"/>
                  <a:gd name="T29" fmla="*/ 92 h 208"/>
                  <a:gd name="T30" fmla="*/ 684 w 860"/>
                  <a:gd name="T31" fmla="*/ 104 h 208"/>
                  <a:gd name="T32" fmla="*/ 660 w 860"/>
                  <a:gd name="T33" fmla="*/ 78 h 208"/>
                  <a:gd name="T34" fmla="*/ 646 w 860"/>
                  <a:gd name="T35" fmla="*/ 102 h 208"/>
                  <a:gd name="T36" fmla="*/ 628 w 860"/>
                  <a:gd name="T37" fmla="*/ 78 h 208"/>
                  <a:gd name="T38" fmla="*/ 614 w 860"/>
                  <a:gd name="T39" fmla="*/ 88 h 208"/>
                  <a:gd name="T40" fmla="*/ 598 w 860"/>
                  <a:gd name="T41" fmla="*/ 74 h 208"/>
                  <a:gd name="T42" fmla="*/ 586 w 860"/>
                  <a:gd name="T43" fmla="*/ 70 h 208"/>
                  <a:gd name="T44" fmla="*/ 570 w 860"/>
                  <a:gd name="T45" fmla="*/ 56 h 208"/>
                  <a:gd name="T46" fmla="*/ 560 w 860"/>
                  <a:gd name="T47" fmla="*/ 66 h 208"/>
                  <a:gd name="T48" fmla="*/ 544 w 860"/>
                  <a:gd name="T49" fmla="*/ 72 h 208"/>
                  <a:gd name="T50" fmla="*/ 532 w 860"/>
                  <a:gd name="T51" fmla="*/ 62 h 208"/>
                  <a:gd name="T52" fmla="*/ 518 w 860"/>
                  <a:gd name="T53" fmla="*/ 48 h 208"/>
                  <a:gd name="T54" fmla="*/ 510 w 860"/>
                  <a:gd name="T55" fmla="*/ 58 h 208"/>
                  <a:gd name="T56" fmla="*/ 500 w 860"/>
                  <a:gd name="T57" fmla="*/ 50 h 208"/>
                  <a:gd name="T58" fmla="*/ 490 w 860"/>
                  <a:gd name="T59" fmla="*/ 52 h 208"/>
                  <a:gd name="T60" fmla="*/ 480 w 860"/>
                  <a:gd name="T61" fmla="*/ 54 h 208"/>
                  <a:gd name="T62" fmla="*/ 466 w 860"/>
                  <a:gd name="T63" fmla="*/ 50 h 208"/>
                  <a:gd name="T64" fmla="*/ 450 w 860"/>
                  <a:gd name="T65" fmla="*/ 38 h 208"/>
                  <a:gd name="T66" fmla="*/ 432 w 860"/>
                  <a:gd name="T67" fmla="*/ 24 h 208"/>
                  <a:gd name="T68" fmla="*/ 412 w 860"/>
                  <a:gd name="T69" fmla="*/ 26 h 208"/>
                  <a:gd name="T70" fmla="*/ 394 w 860"/>
                  <a:gd name="T71" fmla="*/ 32 h 208"/>
                  <a:gd name="T72" fmla="*/ 376 w 860"/>
                  <a:gd name="T73" fmla="*/ 36 h 208"/>
                  <a:gd name="T74" fmla="*/ 358 w 860"/>
                  <a:gd name="T75" fmla="*/ 34 h 208"/>
                  <a:gd name="T76" fmla="*/ 332 w 860"/>
                  <a:gd name="T77" fmla="*/ 28 h 208"/>
                  <a:gd name="T78" fmla="*/ 308 w 860"/>
                  <a:gd name="T79" fmla="*/ 26 h 208"/>
                  <a:gd name="T80" fmla="*/ 300 w 860"/>
                  <a:gd name="T81" fmla="*/ 30 h 208"/>
                  <a:gd name="T82" fmla="*/ 284 w 860"/>
                  <a:gd name="T83" fmla="*/ 26 h 208"/>
                  <a:gd name="T84" fmla="*/ 274 w 860"/>
                  <a:gd name="T85" fmla="*/ 24 h 208"/>
                  <a:gd name="T86" fmla="*/ 256 w 860"/>
                  <a:gd name="T87" fmla="*/ 34 h 208"/>
                  <a:gd name="T88" fmla="*/ 244 w 860"/>
                  <a:gd name="T89" fmla="*/ 34 h 208"/>
                  <a:gd name="T90" fmla="*/ 230 w 860"/>
                  <a:gd name="T91" fmla="*/ 12 h 208"/>
                  <a:gd name="T92" fmla="*/ 216 w 860"/>
                  <a:gd name="T93" fmla="*/ 22 h 208"/>
                  <a:gd name="T94" fmla="*/ 172 w 860"/>
                  <a:gd name="T95" fmla="*/ 16 h 208"/>
                  <a:gd name="T96" fmla="*/ 142 w 860"/>
                  <a:gd name="T97" fmla="*/ 24 h 208"/>
                  <a:gd name="T98" fmla="*/ 120 w 860"/>
                  <a:gd name="T99" fmla="*/ 16 h 208"/>
                  <a:gd name="T100" fmla="*/ 96 w 860"/>
                  <a:gd name="T101" fmla="*/ 6 h 208"/>
                  <a:gd name="T102" fmla="*/ 84 w 860"/>
                  <a:gd name="T103" fmla="*/ 16 h 208"/>
                  <a:gd name="T104" fmla="*/ 56 w 860"/>
                  <a:gd name="T105" fmla="*/ 12 h 208"/>
                  <a:gd name="T106" fmla="*/ 44 w 860"/>
                  <a:gd name="T107" fmla="*/ 20 h 208"/>
                  <a:gd name="T108" fmla="*/ 14 w 860"/>
                  <a:gd name="T109" fmla="*/ 2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60" h="208">
                    <a:moveTo>
                      <a:pt x="0" y="2"/>
                    </a:moveTo>
                    <a:lnTo>
                      <a:pt x="0" y="156"/>
                    </a:lnTo>
                    <a:lnTo>
                      <a:pt x="834" y="208"/>
                    </a:lnTo>
                    <a:lnTo>
                      <a:pt x="840" y="180"/>
                    </a:lnTo>
                    <a:lnTo>
                      <a:pt x="840" y="180"/>
                    </a:lnTo>
                    <a:lnTo>
                      <a:pt x="844" y="168"/>
                    </a:lnTo>
                    <a:lnTo>
                      <a:pt x="848" y="156"/>
                    </a:lnTo>
                    <a:lnTo>
                      <a:pt x="850" y="146"/>
                    </a:lnTo>
                    <a:lnTo>
                      <a:pt x="850" y="146"/>
                    </a:lnTo>
                    <a:lnTo>
                      <a:pt x="850" y="140"/>
                    </a:lnTo>
                    <a:lnTo>
                      <a:pt x="852" y="142"/>
                    </a:lnTo>
                    <a:lnTo>
                      <a:pt x="854" y="146"/>
                    </a:lnTo>
                    <a:lnTo>
                      <a:pt x="854" y="146"/>
                    </a:lnTo>
                    <a:lnTo>
                      <a:pt x="856" y="146"/>
                    </a:lnTo>
                    <a:lnTo>
                      <a:pt x="858" y="146"/>
                    </a:lnTo>
                    <a:lnTo>
                      <a:pt x="860" y="138"/>
                    </a:lnTo>
                    <a:lnTo>
                      <a:pt x="860" y="138"/>
                    </a:lnTo>
                    <a:lnTo>
                      <a:pt x="860" y="128"/>
                    </a:lnTo>
                    <a:lnTo>
                      <a:pt x="860" y="122"/>
                    </a:lnTo>
                    <a:lnTo>
                      <a:pt x="858" y="114"/>
                    </a:lnTo>
                    <a:lnTo>
                      <a:pt x="858" y="114"/>
                    </a:lnTo>
                    <a:lnTo>
                      <a:pt x="854" y="108"/>
                    </a:lnTo>
                    <a:lnTo>
                      <a:pt x="848" y="106"/>
                    </a:lnTo>
                    <a:lnTo>
                      <a:pt x="848" y="106"/>
                    </a:lnTo>
                    <a:lnTo>
                      <a:pt x="844" y="104"/>
                    </a:lnTo>
                    <a:lnTo>
                      <a:pt x="842" y="100"/>
                    </a:lnTo>
                    <a:lnTo>
                      <a:pt x="842" y="90"/>
                    </a:lnTo>
                    <a:lnTo>
                      <a:pt x="842" y="90"/>
                    </a:lnTo>
                    <a:lnTo>
                      <a:pt x="842" y="88"/>
                    </a:lnTo>
                    <a:lnTo>
                      <a:pt x="840" y="88"/>
                    </a:lnTo>
                    <a:lnTo>
                      <a:pt x="838" y="90"/>
                    </a:lnTo>
                    <a:lnTo>
                      <a:pt x="834" y="88"/>
                    </a:lnTo>
                    <a:lnTo>
                      <a:pt x="834" y="88"/>
                    </a:lnTo>
                    <a:lnTo>
                      <a:pt x="830" y="88"/>
                    </a:lnTo>
                    <a:lnTo>
                      <a:pt x="830" y="92"/>
                    </a:lnTo>
                    <a:lnTo>
                      <a:pt x="828" y="98"/>
                    </a:lnTo>
                    <a:lnTo>
                      <a:pt x="828" y="104"/>
                    </a:lnTo>
                    <a:lnTo>
                      <a:pt x="828" y="104"/>
                    </a:lnTo>
                    <a:lnTo>
                      <a:pt x="826" y="110"/>
                    </a:lnTo>
                    <a:lnTo>
                      <a:pt x="824" y="110"/>
                    </a:lnTo>
                    <a:lnTo>
                      <a:pt x="822" y="104"/>
                    </a:lnTo>
                    <a:lnTo>
                      <a:pt x="822" y="104"/>
                    </a:lnTo>
                    <a:lnTo>
                      <a:pt x="820" y="104"/>
                    </a:lnTo>
                    <a:lnTo>
                      <a:pt x="818" y="102"/>
                    </a:lnTo>
                    <a:lnTo>
                      <a:pt x="814" y="102"/>
                    </a:lnTo>
                    <a:lnTo>
                      <a:pt x="814" y="102"/>
                    </a:lnTo>
                    <a:lnTo>
                      <a:pt x="812" y="102"/>
                    </a:lnTo>
                    <a:lnTo>
                      <a:pt x="812" y="104"/>
                    </a:lnTo>
                    <a:lnTo>
                      <a:pt x="812" y="112"/>
                    </a:lnTo>
                    <a:lnTo>
                      <a:pt x="812" y="112"/>
                    </a:lnTo>
                    <a:lnTo>
                      <a:pt x="812" y="114"/>
                    </a:lnTo>
                    <a:lnTo>
                      <a:pt x="810" y="114"/>
                    </a:lnTo>
                    <a:lnTo>
                      <a:pt x="804" y="108"/>
                    </a:lnTo>
                    <a:lnTo>
                      <a:pt x="804" y="108"/>
                    </a:lnTo>
                    <a:lnTo>
                      <a:pt x="800" y="106"/>
                    </a:lnTo>
                    <a:lnTo>
                      <a:pt x="798" y="106"/>
                    </a:lnTo>
                    <a:lnTo>
                      <a:pt x="796" y="112"/>
                    </a:lnTo>
                    <a:lnTo>
                      <a:pt x="796" y="112"/>
                    </a:lnTo>
                    <a:lnTo>
                      <a:pt x="794" y="116"/>
                    </a:lnTo>
                    <a:lnTo>
                      <a:pt x="792" y="114"/>
                    </a:lnTo>
                    <a:lnTo>
                      <a:pt x="792" y="114"/>
                    </a:lnTo>
                    <a:lnTo>
                      <a:pt x="790" y="112"/>
                    </a:lnTo>
                    <a:lnTo>
                      <a:pt x="788" y="110"/>
                    </a:lnTo>
                    <a:lnTo>
                      <a:pt x="788" y="106"/>
                    </a:lnTo>
                    <a:lnTo>
                      <a:pt x="784" y="102"/>
                    </a:lnTo>
                    <a:lnTo>
                      <a:pt x="784" y="102"/>
                    </a:lnTo>
                    <a:lnTo>
                      <a:pt x="780" y="98"/>
                    </a:lnTo>
                    <a:lnTo>
                      <a:pt x="776" y="94"/>
                    </a:lnTo>
                    <a:lnTo>
                      <a:pt x="776" y="94"/>
                    </a:lnTo>
                    <a:lnTo>
                      <a:pt x="774" y="92"/>
                    </a:lnTo>
                    <a:lnTo>
                      <a:pt x="772" y="92"/>
                    </a:lnTo>
                    <a:lnTo>
                      <a:pt x="770" y="104"/>
                    </a:lnTo>
                    <a:lnTo>
                      <a:pt x="770" y="104"/>
                    </a:lnTo>
                    <a:lnTo>
                      <a:pt x="770" y="108"/>
                    </a:lnTo>
                    <a:lnTo>
                      <a:pt x="768" y="110"/>
                    </a:lnTo>
                    <a:lnTo>
                      <a:pt x="764" y="110"/>
                    </a:lnTo>
                    <a:lnTo>
                      <a:pt x="764" y="110"/>
                    </a:lnTo>
                    <a:lnTo>
                      <a:pt x="758" y="108"/>
                    </a:lnTo>
                    <a:lnTo>
                      <a:pt x="758" y="106"/>
                    </a:lnTo>
                    <a:lnTo>
                      <a:pt x="758" y="106"/>
                    </a:lnTo>
                    <a:lnTo>
                      <a:pt x="756" y="100"/>
                    </a:lnTo>
                    <a:lnTo>
                      <a:pt x="754" y="94"/>
                    </a:lnTo>
                    <a:lnTo>
                      <a:pt x="754" y="94"/>
                    </a:lnTo>
                    <a:lnTo>
                      <a:pt x="752" y="90"/>
                    </a:lnTo>
                    <a:lnTo>
                      <a:pt x="750" y="86"/>
                    </a:lnTo>
                    <a:lnTo>
                      <a:pt x="750" y="86"/>
                    </a:lnTo>
                    <a:lnTo>
                      <a:pt x="750" y="84"/>
                    </a:lnTo>
                    <a:lnTo>
                      <a:pt x="748" y="86"/>
                    </a:lnTo>
                    <a:lnTo>
                      <a:pt x="746" y="90"/>
                    </a:lnTo>
                    <a:lnTo>
                      <a:pt x="744" y="96"/>
                    </a:lnTo>
                    <a:lnTo>
                      <a:pt x="740" y="104"/>
                    </a:lnTo>
                    <a:lnTo>
                      <a:pt x="740" y="104"/>
                    </a:lnTo>
                    <a:lnTo>
                      <a:pt x="736" y="110"/>
                    </a:lnTo>
                    <a:lnTo>
                      <a:pt x="734" y="110"/>
                    </a:lnTo>
                    <a:lnTo>
                      <a:pt x="732" y="110"/>
                    </a:lnTo>
                    <a:lnTo>
                      <a:pt x="730" y="108"/>
                    </a:lnTo>
                    <a:lnTo>
                      <a:pt x="730" y="108"/>
                    </a:lnTo>
                    <a:lnTo>
                      <a:pt x="722" y="108"/>
                    </a:lnTo>
                    <a:lnTo>
                      <a:pt x="718" y="108"/>
                    </a:lnTo>
                    <a:lnTo>
                      <a:pt x="716" y="106"/>
                    </a:lnTo>
                    <a:lnTo>
                      <a:pt x="716" y="106"/>
                    </a:lnTo>
                    <a:lnTo>
                      <a:pt x="710" y="102"/>
                    </a:lnTo>
                    <a:lnTo>
                      <a:pt x="702" y="98"/>
                    </a:lnTo>
                    <a:lnTo>
                      <a:pt x="694" y="96"/>
                    </a:lnTo>
                    <a:lnTo>
                      <a:pt x="690" y="92"/>
                    </a:lnTo>
                    <a:lnTo>
                      <a:pt x="690" y="92"/>
                    </a:lnTo>
                    <a:lnTo>
                      <a:pt x="688" y="92"/>
                    </a:lnTo>
                    <a:lnTo>
                      <a:pt x="688" y="94"/>
                    </a:lnTo>
                    <a:lnTo>
                      <a:pt x="688" y="102"/>
                    </a:lnTo>
                    <a:lnTo>
                      <a:pt x="688" y="102"/>
                    </a:lnTo>
                    <a:lnTo>
                      <a:pt x="686" y="104"/>
                    </a:lnTo>
                    <a:lnTo>
                      <a:pt x="684" y="104"/>
                    </a:lnTo>
                    <a:lnTo>
                      <a:pt x="680" y="94"/>
                    </a:lnTo>
                    <a:lnTo>
                      <a:pt x="680" y="94"/>
                    </a:lnTo>
                    <a:lnTo>
                      <a:pt x="678" y="88"/>
                    </a:lnTo>
                    <a:lnTo>
                      <a:pt x="674" y="84"/>
                    </a:lnTo>
                    <a:lnTo>
                      <a:pt x="668" y="80"/>
                    </a:lnTo>
                    <a:lnTo>
                      <a:pt x="660" y="78"/>
                    </a:lnTo>
                    <a:lnTo>
                      <a:pt x="660" y="78"/>
                    </a:lnTo>
                    <a:lnTo>
                      <a:pt x="658" y="76"/>
                    </a:lnTo>
                    <a:lnTo>
                      <a:pt x="656" y="78"/>
                    </a:lnTo>
                    <a:lnTo>
                      <a:pt x="654" y="84"/>
                    </a:lnTo>
                    <a:lnTo>
                      <a:pt x="652" y="90"/>
                    </a:lnTo>
                    <a:lnTo>
                      <a:pt x="650" y="100"/>
                    </a:lnTo>
                    <a:lnTo>
                      <a:pt x="650" y="100"/>
                    </a:lnTo>
                    <a:lnTo>
                      <a:pt x="646" y="102"/>
                    </a:lnTo>
                    <a:lnTo>
                      <a:pt x="646" y="100"/>
                    </a:lnTo>
                    <a:lnTo>
                      <a:pt x="644" y="88"/>
                    </a:lnTo>
                    <a:lnTo>
                      <a:pt x="644" y="88"/>
                    </a:lnTo>
                    <a:lnTo>
                      <a:pt x="642" y="84"/>
                    </a:lnTo>
                    <a:lnTo>
                      <a:pt x="638" y="82"/>
                    </a:lnTo>
                    <a:lnTo>
                      <a:pt x="634" y="82"/>
                    </a:lnTo>
                    <a:lnTo>
                      <a:pt x="628" y="78"/>
                    </a:lnTo>
                    <a:lnTo>
                      <a:pt x="628" y="78"/>
                    </a:lnTo>
                    <a:lnTo>
                      <a:pt x="624" y="76"/>
                    </a:lnTo>
                    <a:lnTo>
                      <a:pt x="622" y="78"/>
                    </a:lnTo>
                    <a:lnTo>
                      <a:pt x="620" y="80"/>
                    </a:lnTo>
                    <a:lnTo>
                      <a:pt x="618" y="86"/>
                    </a:lnTo>
                    <a:lnTo>
                      <a:pt x="618" y="86"/>
                    </a:lnTo>
                    <a:lnTo>
                      <a:pt x="614" y="88"/>
                    </a:lnTo>
                    <a:lnTo>
                      <a:pt x="612" y="86"/>
                    </a:lnTo>
                    <a:lnTo>
                      <a:pt x="608" y="74"/>
                    </a:lnTo>
                    <a:lnTo>
                      <a:pt x="608" y="74"/>
                    </a:lnTo>
                    <a:lnTo>
                      <a:pt x="604" y="68"/>
                    </a:lnTo>
                    <a:lnTo>
                      <a:pt x="602" y="68"/>
                    </a:lnTo>
                    <a:lnTo>
                      <a:pt x="598" y="74"/>
                    </a:lnTo>
                    <a:lnTo>
                      <a:pt x="598" y="74"/>
                    </a:lnTo>
                    <a:lnTo>
                      <a:pt x="596" y="76"/>
                    </a:lnTo>
                    <a:lnTo>
                      <a:pt x="596" y="74"/>
                    </a:lnTo>
                    <a:lnTo>
                      <a:pt x="594" y="68"/>
                    </a:lnTo>
                    <a:lnTo>
                      <a:pt x="594" y="68"/>
                    </a:lnTo>
                    <a:lnTo>
                      <a:pt x="592" y="64"/>
                    </a:lnTo>
                    <a:lnTo>
                      <a:pt x="590" y="64"/>
                    </a:lnTo>
                    <a:lnTo>
                      <a:pt x="586" y="70"/>
                    </a:lnTo>
                    <a:lnTo>
                      <a:pt x="586" y="70"/>
                    </a:lnTo>
                    <a:lnTo>
                      <a:pt x="584" y="70"/>
                    </a:lnTo>
                    <a:lnTo>
                      <a:pt x="582" y="68"/>
                    </a:lnTo>
                    <a:lnTo>
                      <a:pt x="574" y="56"/>
                    </a:lnTo>
                    <a:lnTo>
                      <a:pt x="574" y="56"/>
                    </a:lnTo>
                    <a:lnTo>
                      <a:pt x="570" y="54"/>
                    </a:lnTo>
                    <a:lnTo>
                      <a:pt x="570" y="56"/>
                    </a:lnTo>
                    <a:lnTo>
                      <a:pt x="568" y="60"/>
                    </a:lnTo>
                    <a:lnTo>
                      <a:pt x="566" y="66"/>
                    </a:lnTo>
                    <a:lnTo>
                      <a:pt x="566" y="66"/>
                    </a:lnTo>
                    <a:lnTo>
                      <a:pt x="564" y="70"/>
                    </a:lnTo>
                    <a:lnTo>
                      <a:pt x="562" y="72"/>
                    </a:lnTo>
                    <a:lnTo>
                      <a:pt x="560" y="66"/>
                    </a:lnTo>
                    <a:lnTo>
                      <a:pt x="560" y="66"/>
                    </a:lnTo>
                    <a:lnTo>
                      <a:pt x="558" y="62"/>
                    </a:lnTo>
                    <a:lnTo>
                      <a:pt x="556" y="66"/>
                    </a:lnTo>
                    <a:lnTo>
                      <a:pt x="556" y="66"/>
                    </a:lnTo>
                    <a:lnTo>
                      <a:pt x="552" y="70"/>
                    </a:lnTo>
                    <a:lnTo>
                      <a:pt x="548" y="72"/>
                    </a:lnTo>
                    <a:lnTo>
                      <a:pt x="548" y="72"/>
                    </a:lnTo>
                    <a:lnTo>
                      <a:pt x="544" y="72"/>
                    </a:lnTo>
                    <a:lnTo>
                      <a:pt x="542" y="70"/>
                    </a:lnTo>
                    <a:lnTo>
                      <a:pt x="540" y="62"/>
                    </a:lnTo>
                    <a:lnTo>
                      <a:pt x="540" y="62"/>
                    </a:lnTo>
                    <a:lnTo>
                      <a:pt x="538" y="60"/>
                    </a:lnTo>
                    <a:lnTo>
                      <a:pt x="536" y="60"/>
                    </a:lnTo>
                    <a:lnTo>
                      <a:pt x="532" y="62"/>
                    </a:lnTo>
                    <a:lnTo>
                      <a:pt x="532" y="62"/>
                    </a:lnTo>
                    <a:lnTo>
                      <a:pt x="530" y="64"/>
                    </a:lnTo>
                    <a:lnTo>
                      <a:pt x="528" y="62"/>
                    </a:lnTo>
                    <a:lnTo>
                      <a:pt x="528" y="58"/>
                    </a:lnTo>
                    <a:lnTo>
                      <a:pt x="528" y="58"/>
                    </a:lnTo>
                    <a:lnTo>
                      <a:pt x="526" y="56"/>
                    </a:lnTo>
                    <a:lnTo>
                      <a:pt x="524" y="54"/>
                    </a:lnTo>
                    <a:lnTo>
                      <a:pt x="518" y="48"/>
                    </a:lnTo>
                    <a:lnTo>
                      <a:pt x="518" y="48"/>
                    </a:lnTo>
                    <a:lnTo>
                      <a:pt x="516" y="46"/>
                    </a:lnTo>
                    <a:lnTo>
                      <a:pt x="514" y="46"/>
                    </a:lnTo>
                    <a:lnTo>
                      <a:pt x="514" y="54"/>
                    </a:lnTo>
                    <a:lnTo>
                      <a:pt x="514" y="54"/>
                    </a:lnTo>
                    <a:lnTo>
                      <a:pt x="514" y="56"/>
                    </a:lnTo>
                    <a:lnTo>
                      <a:pt x="510" y="58"/>
                    </a:lnTo>
                    <a:lnTo>
                      <a:pt x="506" y="58"/>
                    </a:lnTo>
                    <a:lnTo>
                      <a:pt x="502" y="56"/>
                    </a:lnTo>
                    <a:lnTo>
                      <a:pt x="502" y="56"/>
                    </a:lnTo>
                    <a:lnTo>
                      <a:pt x="502" y="54"/>
                    </a:lnTo>
                    <a:lnTo>
                      <a:pt x="502" y="52"/>
                    </a:lnTo>
                    <a:lnTo>
                      <a:pt x="502" y="52"/>
                    </a:lnTo>
                    <a:lnTo>
                      <a:pt x="500" y="50"/>
                    </a:lnTo>
                    <a:lnTo>
                      <a:pt x="500" y="50"/>
                    </a:lnTo>
                    <a:lnTo>
                      <a:pt x="496" y="50"/>
                    </a:lnTo>
                    <a:lnTo>
                      <a:pt x="494" y="46"/>
                    </a:lnTo>
                    <a:lnTo>
                      <a:pt x="494" y="46"/>
                    </a:lnTo>
                    <a:lnTo>
                      <a:pt x="492" y="44"/>
                    </a:lnTo>
                    <a:lnTo>
                      <a:pt x="492" y="46"/>
                    </a:lnTo>
                    <a:lnTo>
                      <a:pt x="490" y="52"/>
                    </a:lnTo>
                    <a:lnTo>
                      <a:pt x="490" y="52"/>
                    </a:lnTo>
                    <a:lnTo>
                      <a:pt x="488" y="54"/>
                    </a:lnTo>
                    <a:lnTo>
                      <a:pt x="488" y="54"/>
                    </a:lnTo>
                    <a:lnTo>
                      <a:pt x="482" y="52"/>
                    </a:lnTo>
                    <a:lnTo>
                      <a:pt x="482" y="52"/>
                    </a:lnTo>
                    <a:lnTo>
                      <a:pt x="480" y="52"/>
                    </a:lnTo>
                    <a:lnTo>
                      <a:pt x="480" y="54"/>
                    </a:lnTo>
                    <a:lnTo>
                      <a:pt x="480" y="58"/>
                    </a:lnTo>
                    <a:lnTo>
                      <a:pt x="480" y="58"/>
                    </a:lnTo>
                    <a:lnTo>
                      <a:pt x="480" y="60"/>
                    </a:lnTo>
                    <a:lnTo>
                      <a:pt x="476" y="58"/>
                    </a:lnTo>
                    <a:lnTo>
                      <a:pt x="472" y="54"/>
                    </a:lnTo>
                    <a:lnTo>
                      <a:pt x="466" y="50"/>
                    </a:lnTo>
                    <a:lnTo>
                      <a:pt x="466" y="50"/>
                    </a:lnTo>
                    <a:lnTo>
                      <a:pt x="462" y="48"/>
                    </a:lnTo>
                    <a:lnTo>
                      <a:pt x="462" y="46"/>
                    </a:lnTo>
                    <a:lnTo>
                      <a:pt x="462" y="44"/>
                    </a:lnTo>
                    <a:lnTo>
                      <a:pt x="460" y="42"/>
                    </a:lnTo>
                    <a:lnTo>
                      <a:pt x="460" y="42"/>
                    </a:lnTo>
                    <a:lnTo>
                      <a:pt x="454" y="40"/>
                    </a:lnTo>
                    <a:lnTo>
                      <a:pt x="450" y="38"/>
                    </a:lnTo>
                    <a:lnTo>
                      <a:pt x="448" y="36"/>
                    </a:lnTo>
                    <a:lnTo>
                      <a:pt x="448" y="36"/>
                    </a:lnTo>
                    <a:lnTo>
                      <a:pt x="446" y="34"/>
                    </a:lnTo>
                    <a:lnTo>
                      <a:pt x="440" y="26"/>
                    </a:lnTo>
                    <a:lnTo>
                      <a:pt x="440" y="26"/>
                    </a:lnTo>
                    <a:lnTo>
                      <a:pt x="436" y="22"/>
                    </a:lnTo>
                    <a:lnTo>
                      <a:pt x="432" y="24"/>
                    </a:lnTo>
                    <a:lnTo>
                      <a:pt x="424" y="36"/>
                    </a:lnTo>
                    <a:lnTo>
                      <a:pt x="424" y="36"/>
                    </a:lnTo>
                    <a:lnTo>
                      <a:pt x="420" y="40"/>
                    </a:lnTo>
                    <a:lnTo>
                      <a:pt x="416" y="38"/>
                    </a:lnTo>
                    <a:lnTo>
                      <a:pt x="414" y="30"/>
                    </a:lnTo>
                    <a:lnTo>
                      <a:pt x="414" y="30"/>
                    </a:lnTo>
                    <a:lnTo>
                      <a:pt x="412" y="26"/>
                    </a:lnTo>
                    <a:lnTo>
                      <a:pt x="410" y="28"/>
                    </a:lnTo>
                    <a:lnTo>
                      <a:pt x="404" y="38"/>
                    </a:lnTo>
                    <a:lnTo>
                      <a:pt x="404" y="38"/>
                    </a:lnTo>
                    <a:lnTo>
                      <a:pt x="402" y="40"/>
                    </a:lnTo>
                    <a:lnTo>
                      <a:pt x="398" y="40"/>
                    </a:lnTo>
                    <a:lnTo>
                      <a:pt x="394" y="32"/>
                    </a:lnTo>
                    <a:lnTo>
                      <a:pt x="394" y="32"/>
                    </a:lnTo>
                    <a:lnTo>
                      <a:pt x="390" y="28"/>
                    </a:lnTo>
                    <a:lnTo>
                      <a:pt x="386" y="28"/>
                    </a:lnTo>
                    <a:lnTo>
                      <a:pt x="382" y="30"/>
                    </a:lnTo>
                    <a:lnTo>
                      <a:pt x="378" y="34"/>
                    </a:lnTo>
                    <a:lnTo>
                      <a:pt x="378" y="34"/>
                    </a:lnTo>
                    <a:lnTo>
                      <a:pt x="376" y="36"/>
                    </a:lnTo>
                    <a:lnTo>
                      <a:pt x="376" y="36"/>
                    </a:lnTo>
                    <a:lnTo>
                      <a:pt x="370" y="30"/>
                    </a:lnTo>
                    <a:lnTo>
                      <a:pt x="370" y="30"/>
                    </a:lnTo>
                    <a:lnTo>
                      <a:pt x="366" y="30"/>
                    </a:lnTo>
                    <a:lnTo>
                      <a:pt x="364" y="30"/>
                    </a:lnTo>
                    <a:lnTo>
                      <a:pt x="362" y="32"/>
                    </a:lnTo>
                    <a:lnTo>
                      <a:pt x="358" y="34"/>
                    </a:lnTo>
                    <a:lnTo>
                      <a:pt x="358" y="34"/>
                    </a:lnTo>
                    <a:lnTo>
                      <a:pt x="354" y="36"/>
                    </a:lnTo>
                    <a:lnTo>
                      <a:pt x="352" y="36"/>
                    </a:lnTo>
                    <a:lnTo>
                      <a:pt x="352" y="30"/>
                    </a:lnTo>
                    <a:lnTo>
                      <a:pt x="352" y="30"/>
                    </a:lnTo>
                    <a:lnTo>
                      <a:pt x="350" y="26"/>
                    </a:lnTo>
                    <a:lnTo>
                      <a:pt x="348" y="26"/>
                    </a:lnTo>
                    <a:lnTo>
                      <a:pt x="332" y="28"/>
                    </a:lnTo>
                    <a:lnTo>
                      <a:pt x="332" y="28"/>
                    </a:lnTo>
                    <a:lnTo>
                      <a:pt x="320" y="28"/>
                    </a:lnTo>
                    <a:lnTo>
                      <a:pt x="316" y="34"/>
                    </a:lnTo>
                    <a:lnTo>
                      <a:pt x="316" y="34"/>
                    </a:lnTo>
                    <a:lnTo>
                      <a:pt x="312" y="38"/>
                    </a:lnTo>
                    <a:lnTo>
                      <a:pt x="310" y="38"/>
                    </a:lnTo>
                    <a:lnTo>
                      <a:pt x="308" y="26"/>
                    </a:lnTo>
                    <a:lnTo>
                      <a:pt x="308" y="26"/>
                    </a:lnTo>
                    <a:lnTo>
                      <a:pt x="306" y="20"/>
                    </a:lnTo>
                    <a:lnTo>
                      <a:pt x="306" y="18"/>
                    </a:lnTo>
                    <a:lnTo>
                      <a:pt x="304" y="18"/>
                    </a:lnTo>
                    <a:lnTo>
                      <a:pt x="302" y="22"/>
                    </a:lnTo>
                    <a:lnTo>
                      <a:pt x="300" y="30"/>
                    </a:lnTo>
                    <a:lnTo>
                      <a:pt x="300" y="30"/>
                    </a:lnTo>
                    <a:lnTo>
                      <a:pt x="298" y="36"/>
                    </a:lnTo>
                    <a:lnTo>
                      <a:pt x="296" y="38"/>
                    </a:lnTo>
                    <a:lnTo>
                      <a:pt x="292" y="34"/>
                    </a:lnTo>
                    <a:lnTo>
                      <a:pt x="288" y="28"/>
                    </a:lnTo>
                    <a:lnTo>
                      <a:pt x="288" y="28"/>
                    </a:lnTo>
                    <a:lnTo>
                      <a:pt x="284" y="22"/>
                    </a:lnTo>
                    <a:lnTo>
                      <a:pt x="284" y="26"/>
                    </a:lnTo>
                    <a:lnTo>
                      <a:pt x="282" y="40"/>
                    </a:lnTo>
                    <a:lnTo>
                      <a:pt x="282" y="40"/>
                    </a:lnTo>
                    <a:lnTo>
                      <a:pt x="282" y="44"/>
                    </a:lnTo>
                    <a:lnTo>
                      <a:pt x="280" y="42"/>
                    </a:lnTo>
                    <a:lnTo>
                      <a:pt x="276" y="28"/>
                    </a:lnTo>
                    <a:lnTo>
                      <a:pt x="276" y="28"/>
                    </a:lnTo>
                    <a:lnTo>
                      <a:pt x="274" y="24"/>
                    </a:lnTo>
                    <a:lnTo>
                      <a:pt x="272" y="26"/>
                    </a:lnTo>
                    <a:lnTo>
                      <a:pt x="268" y="36"/>
                    </a:lnTo>
                    <a:lnTo>
                      <a:pt x="268" y="36"/>
                    </a:lnTo>
                    <a:lnTo>
                      <a:pt x="268" y="40"/>
                    </a:lnTo>
                    <a:lnTo>
                      <a:pt x="266" y="40"/>
                    </a:lnTo>
                    <a:lnTo>
                      <a:pt x="262" y="40"/>
                    </a:lnTo>
                    <a:lnTo>
                      <a:pt x="256" y="34"/>
                    </a:lnTo>
                    <a:lnTo>
                      <a:pt x="252" y="24"/>
                    </a:lnTo>
                    <a:lnTo>
                      <a:pt x="252" y="24"/>
                    </a:lnTo>
                    <a:lnTo>
                      <a:pt x="250" y="18"/>
                    </a:lnTo>
                    <a:lnTo>
                      <a:pt x="248" y="20"/>
                    </a:lnTo>
                    <a:lnTo>
                      <a:pt x="246" y="26"/>
                    </a:lnTo>
                    <a:lnTo>
                      <a:pt x="244" y="34"/>
                    </a:lnTo>
                    <a:lnTo>
                      <a:pt x="244" y="34"/>
                    </a:lnTo>
                    <a:lnTo>
                      <a:pt x="242" y="38"/>
                    </a:lnTo>
                    <a:lnTo>
                      <a:pt x="240" y="34"/>
                    </a:lnTo>
                    <a:lnTo>
                      <a:pt x="234" y="16"/>
                    </a:lnTo>
                    <a:lnTo>
                      <a:pt x="234" y="16"/>
                    </a:lnTo>
                    <a:lnTo>
                      <a:pt x="232" y="8"/>
                    </a:lnTo>
                    <a:lnTo>
                      <a:pt x="232" y="8"/>
                    </a:lnTo>
                    <a:lnTo>
                      <a:pt x="230" y="12"/>
                    </a:lnTo>
                    <a:lnTo>
                      <a:pt x="228" y="30"/>
                    </a:lnTo>
                    <a:lnTo>
                      <a:pt x="228" y="30"/>
                    </a:lnTo>
                    <a:lnTo>
                      <a:pt x="228" y="36"/>
                    </a:lnTo>
                    <a:lnTo>
                      <a:pt x="226" y="36"/>
                    </a:lnTo>
                    <a:lnTo>
                      <a:pt x="224" y="36"/>
                    </a:lnTo>
                    <a:lnTo>
                      <a:pt x="216" y="22"/>
                    </a:lnTo>
                    <a:lnTo>
                      <a:pt x="216" y="22"/>
                    </a:lnTo>
                    <a:lnTo>
                      <a:pt x="214" y="18"/>
                    </a:lnTo>
                    <a:lnTo>
                      <a:pt x="210" y="16"/>
                    </a:lnTo>
                    <a:lnTo>
                      <a:pt x="200" y="16"/>
                    </a:lnTo>
                    <a:lnTo>
                      <a:pt x="188" y="18"/>
                    </a:lnTo>
                    <a:lnTo>
                      <a:pt x="182" y="18"/>
                    </a:lnTo>
                    <a:lnTo>
                      <a:pt x="172" y="16"/>
                    </a:lnTo>
                    <a:lnTo>
                      <a:pt x="172" y="16"/>
                    </a:lnTo>
                    <a:lnTo>
                      <a:pt x="160" y="12"/>
                    </a:lnTo>
                    <a:lnTo>
                      <a:pt x="156" y="12"/>
                    </a:lnTo>
                    <a:lnTo>
                      <a:pt x="154" y="14"/>
                    </a:lnTo>
                    <a:lnTo>
                      <a:pt x="152" y="18"/>
                    </a:lnTo>
                    <a:lnTo>
                      <a:pt x="152" y="18"/>
                    </a:lnTo>
                    <a:lnTo>
                      <a:pt x="144" y="26"/>
                    </a:lnTo>
                    <a:lnTo>
                      <a:pt x="142" y="24"/>
                    </a:lnTo>
                    <a:lnTo>
                      <a:pt x="138" y="18"/>
                    </a:lnTo>
                    <a:lnTo>
                      <a:pt x="138" y="18"/>
                    </a:lnTo>
                    <a:lnTo>
                      <a:pt x="132" y="12"/>
                    </a:lnTo>
                    <a:lnTo>
                      <a:pt x="126" y="10"/>
                    </a:lnTo>
                    <a:lnTo>
                      <a:pt x="124" y="12"/>
                    </a:lnTo>
                    <a:lnTo>
                      <a:pt x="120" y="16"/>
                    </a:lnTo>
                    <a:lnTo>
                      <a:pt x="120" y="16"/>
                    </a:lnTo>
                    <a:lnTo>
                      <a:pt x="116" y="20"/>
                    </a:lnTo>
                    <a:lnTo>
                      <a:pt x="112" y="22"/>
                    </a:lnTo>
                    <a:lnTo>
                      <a:pt x="106" y="18"/>
                    </a:lnTo>
                    <a:lnTo>
                      <a:pt x="100" y="10"/>
                    </a:lnTo>
                    <a:lnTo>
                      <a:pt x="100" y="10"/>
                    </a:lnTo>
                    <a:lnTo>
                      <a:pt x="96" y="6"/>
                    </a:lnTo>
                    <a:lnTo>
                      <a:pt x="96" y="6"/>
                    </a:lnTo>
                    <a:lnTo>
                      <a:pt x="94" y="6"/>
                    </a:lnTo>
                    <a:lnTo>
                      <a:pt x="92" y="12"/>
                    </a:lnTo>
                    <a:lnTo>
                      <a:pt x="90" y="18"/>
                    </a:lnTo>
                    <a:lnTo>
                      <a:pt x="90" y="18"/>
                    </a:lnTo>
                    <a:lnTo>
                      <a:pt x="86" y="22"/>
                    </a:lnTo>
                    <a:lnTo>
                      <a:pt x="84" y="20"/>
                    </a:lnTo>
                    <a:lnTo>
                      <a:pt x="84" y="16"/>
                    </a:lnTo>
                    <a:lnTo>
                      <a:pt x="82" y="8"/>
                    </a:lnTo>
                    <a:lnTo>
                      <a:pt x="82" y="8"/>
                    </a:lnTo>
                    <a:lnTo>
                      <a:pt x="82" y="6"/>
                    </a:lnTo>
                    <a:lnTo>
                      <a:pt x="78" y="6"/>
                    </a:lnTo>
                    <a:lnTo>
                      <a:pt x="70" y="10"/>
                    </a:lnTo>
                    <a:lnTo>
                      <a:pt x="62" y="12"/>
                    </a:lnTo>
                    <a:lnTo>
                      <a:pt x="56" y="12"/>
                    </a:lnTo>
                    <a:lnTo>
                      <a:pt x="52" y="8"/>
                    </a:lnTo>
                    <a:lnTo>
                      <a:pt x="52" y="8"/>
                    </a:lnTo>
                    <a:lnTo>
                      <a:pt x="46" y="4"/>
                    </a:lnTo>
                    <a:lnTo>
                      <a:pt x="44" y="4"/>
                    </a:lnTo>
                    <a:lnTo>
                      <a:pt x="44" y="6"/>
                    </a:lnTo>
                    <a:lnTo>
                      <a:pt x="44" y="12"/>
                    </a:lnTo>
                    <a:lnTo>
                      <a:pt x="44" y="20"/>
                    </a:lnTo>
                    <a:lnTo>
                      <a:pt x="44" y="20"/>
                    </a:lnTo>
                    <a:lnTo>
                      <a:pt x="42" y="22"/>
                    </a:lnTo>
                    <a:lnTo>
                      <a:pt x="40" y="24"/>
                    </a:lnTo>
                    <a:lnTo>
                      <a:pt x="34" y="20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4" y="2"/>
                    </a:lnTo>
                    <a:lnTo>
                      <a:pt x="1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SG" sz="180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481" name="Freeform 16"/>
              <p:cNvSpPr>
                <a:spLocks/>
              </p:cNvSpPr>
              <p:nvPr/>
            </p:nvSpPr>
            <p:spPr bwMode="auto">
              <a:xfrm>
                <a:off x="7869376" y="1060450"/>
                <a:ext cx="914400" cy="257175"/>
              </a:xfrm>
              <a:custGeom>
                <a:avLst/>
                <a:gdLst>
                  <a:gd name="T0" fmla="*/ 576 w 576"/>
                  <a:gd name="T1" fmla="*/ 70 h 162"/>
                  <a:gd name="T2" fmla="*/ 558 w 576"/>
                  <a:gd name="T3" fmla="*/ 58 h 162"/>
                  <a:gd name="T4" fmla="*/ 554 w 576"/>
                  <a:gd name="T5" fmla="*/ 54 h 162"/>
                  <a:gd name="T6" fmla="*/ 546 w 576"/>
                  <a:gd name="T7" fmla="*/ 60 h 162"/>
                  <a:gd name="T8" fmla="*/ 534 w 576"/>
                  <a:gd name="T9" fmla="*/ 54 h 162"/>
                  <a:gd name="T10" fmla="*/ 526 w 576"/>
                  <a:gd name="T11" fmla="*/ 50 h 162"/>
                  <a:gd name="T12" fmla="*/ 516 w 576"/>
                  <a:gd name="T13" fmla="*/ 56 h 162"/>
                  <a:gd name="T14" fmla="*/ 510 w 576"/>
                  <a:gd name="T15" fmla="*/ 50 h 162"/>
                  <a:gd name="T16" fmla="*/ 508 w 576"/>
                  <a:gd name="T17" fmla="*/ 32 h 162"/>
                  <a:gd name="T18" fmla="*/ 500 w 576"/>
                  <a:gd name="T19" fmla="*/ 28 h 162"/>
                  <a:gd name="T20" fmla="*/ 494 w 576"/>
                  <a:gd name="T21" fmla="*/ 28 h 162"/>
                  <a:gd name="T22" fmla="*/ 480 w 576"/>
                  <a:gd name="T23" fmla="*/ 12 h 162"/>
                  <a:gd name="T24" fmla="*/ 478 w 576"/>
                  <a:gd name="T25" fmla="*/ 16 h 162"/>
                  <a:gd name="T26" fmla="*/ 476 w 576"/>
                  <a:gd name="T27" fmla="*/ 24 h 162"/>
                  <a:gd name="T28" fmla="*/ 466 w 576"/>
                  <a:gd name="T29" fmla="*/ 14 h 162"/>
                  <a:gd name="T30" fmla="*/ 448 w 576"/>
                  <a:gd name="T31" fmla="*/ 6 h 162"/>
                  <a:gd name="T32" fmla="*/ 432 w 576"/>
                  <a:gd name="T33" fmla="*/ 2 h 162"/>
                  <a:gd name="T34" fmla="*/ 420 w 576"/>
                  <a:gd name="T35" fmla="*/ 12 h 162"/>
                  <a:gd name="T36" fmla="*/ 408 w 576"/>
                  <a:gd name="T37" fmla="*/ 16 h 162"/>
                  <a:gd name="T38" fmla="*/ 390 w 576"/>
                  <a:gd name="T39" fmla="*/ 12 h 162"/>
                  <a:gd name="T40" fmla="*/ 384 w 576"/>
                  <a:gd name="T41" fmla="*/ 20 h 162"/>
                  <a:gd name="T42" fmla="*/ 370 w 576"/>
                  <a:gd name="T43" fmla="*/ 26 h 162"/>
                  <a:gd name="T44" fmla="*/ 346 w 576"/>
                  <a:gd name="T45" fmla="*/ 20 h 162"/>
                  <a:gd name="T46" fmla="*/ 326 w 576"/>
                  <a:gd name="T47" fmla="*/ 16 h 162"/>
                  <a:gd name="T48" fmla="*/ 314 w 576"/>
                  <a:gd name="T49" fmla="*/ 24 h 162"/>
                  <a:gd name="T50" fmla="*/ 296 w 576"/>
                  <a:gd name="T51" fmla="*/ 36 h 162"/>
                  <a:gd name="T52" fmla="*/ 286 w 576"/>
                  <a:gd name="T53" fmla="*/ 52 h 162"/>
                  <a:gd name="T54" fmla="*/ 278 w 576"/>
                  <a:gd name="T55" fmla="*/ 62 h 162"/>
                  <a:gd name="T56" fmla="*/ 266 w 576"/>
                  <a:gd name="T57" fmla="*/ 52 h 162"/>
                  <a:gd name="T58" fmla="*/ 260 w 576"/>
                  <a:gd name="T59" fmla="*/ 48 h 162"/>
                  <a:gd name="T60" fmla="*/ 258 w 576"/>
                  <a:gd name="T61" fmla="*/ 60 h 162"/>
                  <a:gd name="T62" fmla="*/ 242 w 576"/>
                  <a:gd name="T63" fmla="*/ 62 h 162"/>
                  <a:gd name="T64" fmla="*/ 220 w 576"/>
                  <a:gd name="T65" fmla="*/ 54 h 162"/>
                  <a:gd name="T66" fmla="*/ 194 w 576"/>
                  <a:gd name="T67" fmla="*/ 36 h 162"/>
                  <a:gd name="T68" fmla="*/ 166 w 576"/>
                  <a:gd name="T69" fmla="*/ 28 h 162"/>
                  <a:gd name="T70" fmla="*/ 156 w 576"/>
                  <a:gd name="T71" fmla="*/ 26 h 162"/>
                  <a:gd name="T72" fmla="*/ 148 w 576"/>
                  <a:gd name="T73" fmla="*/ 8 h 162"/>
                  <a:gd name="T74" fmla="*/ 136 w 576"/>
                  <a:gd name="T75" fmla="*/ 0 h 162"/>
                  <a:gd name="T76" fmla="*/ 128 w 576"/>
                  <a:gd name="T77" fmla="*/ 4 h 162"/>
                  <a:gd name="T78" fmla="*/ 114 w 576"/>
                  <a:gd name="T79" fmla="*/ 4 h 162"/>
                  <a:gd name="T80" fmla="*/ 106 w 576"/>
                  <a:gd name="T81" fmla="*/ 6 h 162"/>
                  <a:gd name="T82" fmla="*/ 104 w 576"/>
                  <a:gd name="T83" fmla="*/ 16 h 162"/>
                  <a:gd name="T84" fmla="*/ 92 w 576"/>
                  <a:gd name="T85" fmla="*/ 16 h 162"/>
                  <a:gd name="T86" fmla="*/ 86 w 576"/>
                  <a:gd name="T87" fmla="*/ 14 h 162"/>
                  <a:gd name="T88" fmla="*/ 78 w 576"/>
                  <a:gd name="T89" fmla="*/ 24 h 162"/>
                  <a:gd name="T90" fmla="*/ 62 w 576"/>
                  <a:gd name="T91" fmla="*/ 24 h 162"/>
                  <a:gd name="T92" fmla="*/ 54 w 576"/>
                  <a:gd name="T93" fmla="*/ 24 h 162"/>
                  <a:gd name="T94" fmla="*/ 50 w 576"/>
                  <a:gd name="T95" fmla="*/ 42 h 162"/>
                  <a:gd name="T96" fmla="*/ 40 w 576"/>
                  <a:gd name="T97" fmla="*/ 52 h 162"/>
                  <a:gd name="T98" fmla="*/ 26 w 576"/>
                  <a:gd name="T99" fmla="*/ 52 h 162"/>
                  <a:gd name="T100" fmla="*/ 6 w 576"/>
                  <a:gd name="T101" fmla="*/ 66 h 162"/>
                  <a:gd name="T102" fmla="*/ 576 w 576"/>
                  <a:gd name="T103" fmla="*/ 16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76" h="162">
                    <a:moveTo>
                      <a:pt x="576" y="162"/>
                    </a:moveTo>
                    <a:lnTo>
                      <a:pt x="576" y="70"/>
                    </a:lnTo>
                    <a:lnTo>
                      <a:pt x="576" y="70"/>
                    </a:lnTo>
                    <a:lnTo>
                      <a:pt x="566" y="66"/>
                    </a:lnTo>
                    <a:lnTo>
                      <a:pt x="562" y="62"/>
                    </a:lnTo>
                    <a:lnTo>
                      <a:pt x="558" y="58"/>
                    </a:lnTo>
                    <a:lnTo>
                      <a:pt x="558" y="58"/>
                    </a:lnTo>
                    <a:lnTo>
                      <a:pt x="556" y="56"/>
                    </a:lnTo>
                    <a:lnTo>
                      <a:pt x="554" y="54"/>
                    </a:lnTo>
                    <a:lnTo>
                      <a:pt x="550" y="56"/>
                    </a:lnTo>
                    <a:lnTo>
                      <a:pt x="546" y="60"/>
                    </a:lnTo>
                    <a:lnTo>
                      <a:pt x="546" y="60"/>
                    </a:lnTo>
                    <a:lnTo>
                      <a:pt x="542" y="60"/>
                    </a:lnTo>
                    <a:lnTo>
                      <a:pt x="538" y="58"/>
                    </a:lnTo>
                    <a:lnTo>
                      <a:pt x="534" y="54"/>
                    </a:lnTo>
                    <a:lnTo>
                      <a:pt x="534" y="54"/>
                    </a:lnTo>
                    <a:lnTo>
                      <a:pt x="530" y="50"/>
                    </a:lnTo>
                    <a:lnTo>
                      <a:pt x="526" y="50"/>
                    </a:lnTo>
                    <a:lnTo>
                      <a:pt x="522" y="52"/>
                    </a:lnTo>
                    <a:lnTo>
                      <a:pt x="516" y="56"/>
                    </a:lnTo>
                    <a:lnTo>
                      <a:pt x="516" y="56"/>
                    </a:lnTo>
                    <a:lnTo>
                      <a:pt x="514" y="58"/>
                    </a:lnTo>
                    <a:lnTo>
                      <a:pt x="512" y="58"/>
                    </a:lnTo>
                    <a:lnTo>
                      <a:pt x="510" y="50"/>
                    </a:lnTo>
                    <a:lnTo>
                      <a:pt x="510" y="40"/>
                    </a:lnTo>
                    <a:lnTo>
                      <a:pt x="508" y="32"/>
                    </a:lnTo>
                    <a:lnTo>
                      <a:pt x="508" y="32"/>
                    </a:lnTo>
                    <a:lnTo>
                      <a:pt x="504" y="22"/>
                    </a:lnTo>
                    <a:lnTo>
                      <a:pt x="500" y="28"/>
                    </a:lnTo>
                    <a:lnTo>
                      <a:pt x="500" y="28"/>
                    </a:lnTo>
                    <a:lnTo>
                      <a:pt x="500" y="30"/>
                    </a:lnTo>
                    <a:lnTo>
                      <a:pt x="498" y="32"/>
                    </a:lnTo>
                    <a:lnTo>
                      <a:pt x="494" y="28"/>
                    </a:lnTo>
                    <a:lnTo>
                      <a:pt x="484" y="16"/>
                    </a:lnTo>
                    <a:lnTo>
                      <a:pt x="484" y="16"/>
                    </a:lnTo>
                    <a:lnTo>
                      <a:pt x="480" y="12"/>
                    </a:lnTo>
                    <a:lnTo>
                      <a:pt x="480" y="12"/>
                    </a:lnTo>
                    <a:lnTo>
                      <a:pt x="478" y="12"/>
                    </a:lnTo>
                    <a:lnTo>
                      <a:pt x="478" y="16"/>
                    </a:lnTo>
                    <a:lnTo>
                      <a:pt x="478" y="20"/>
                    </a:lnTo>
                    <a:lnTo>
                      <a:pt x="478" y="20"/>
                    </a:lnTo>
                    <a:lnTo>
                      <a:pt x="476" y="24"/>
                    </a:lnTo>
                    <a:lnTo>
                      <a:pt x="472" y="22"/>
                    </a:lnTo>
                    <a:lnTo>
                      <a:pt x="466" y="14"/>
                    </a:lnTo>
                    <a:lnTo>
                      <a:pt x="466" y="14"/>
                    </a:lnTo>
                    <a:lnTo>
                      <a:pt x="460" y="10"/>
                    </a:lnTo>
                    <a:lnTo>
                      <a:pt x="454" y="8"/>
                    </a:lnTo>
                    <a:lnTo>
                      <a:pt x="448" y="6"/>
                    </a:lnTo>
                    <a:lnTo>
                      <a:pt x="438" y="4"/>
                    </a:lnTo>
                    <a:lnTo>
                      <a:pt x="438" y="4"/>
                    </a:lnTo>
                    <a:lnTo>
                      <a:pt x="432" y="2"/>
                    </a:lnTo>
                    <a:lnTo>
                      <a:pt x="430" y="4"/>
                    </a:lnTo>
                    <a:lnTo>
                      <a:pt x="426" y="8"/>
                    </a:lnTo>
                    <a:lnTo>
                      <a:pt x="420" y="12"/>
                    </a:lnTo>
                    <a:lnTo>
                      <a:pt x="420" y="12"/>
                    </a:lnTo>
                    <a:lnTo>
                      <a:pt x="412" y="16"/>
                    </a:lnTo>
                    <a:lnTo>
                      <a:pt x="408" y="16"/>
                    </a:lnTo>
                    <a:lnTo>
                      <a:pt x="396" y="12"/>
                    </a:lnTo>
                    <a:lnTo>
                      <a:pt x="396" y="12"/>
                    </a:lnTo>
                    <a:lnTo>
                      <a:pt x="390" y="12"/>
                    </a:lnTo>
                    <a:lnTo>
                      <a:pt x="386" y="16"/>
                    </a:lnTo>
                    <a:lnTo>
                      <a:pt x="384" y="20"/>
                    </a:lnTo>
                    <a:lnTo>
                      <a:pt x="384" y="20"/>
                    </a:lnTo>
                    <a:lnTo>
                      <a:pt x="384" y="20"/>
                    </a:lnTo>
                    <a:lnTo>
                      <a:pt x="376" y="24"/>
                    </a:lnTo>
                    <a:lnTo>
                      <a:pt x="370" y="26"/>
                    </a:lnTo>
                    <a:lnTo>
                      <a:pt x="360" y="24"/>
                    </a:lnTo>
                    <a:lnTo>
                      <a:pt x="360" y="24"/>
                    </a:lnTo>
                    <a:lnTo>
                      <a:pt x="346" y="20"/>
                    </a:lnTo>
                    <a:lnTo>
                      <a:pt x="332" y="16"/>
                    </a:lnTo>
                    <a:lnTo>
                      <a:pt x="332" y="16"/>
                    </a:lnTo>
                    <a:lnTo>
                      <a:pt x="326" y="16"/>
                    </a:lnTo>
                    <a:lnTo>
                      <a:pt x="322" y="16"/>
                    </a:lnTo>
                    <a:lnTo>
                      <a:pt x="320" y="20"/>
                    </a:lnTo>
                    <a:lnTo>
                      <a:pt x="314" y="24"/>
                    </a:lnTo>
                    <a:lnTo>
                      <a:pt x="314" y="24"/>
                    </a:lnTo>
                    <a:lnTo>
                      <a:pt x="304" y="28"/>
                    </a:lnTo>
                    <a:lnTo>
                      <a:pt x="296" y="36"/>
                    </a:lnTo>
                    <a:lnTo>
                      <a:pt x="296" y="36"/>
                    </a:lnTo>
                    <a:lnTo>
                      <a:pt x="290" y="44"/>
                    </a:lnTo>
                    <a:lnTo>
                      <a:pt x="286" y="52"/>
                    </a:lnTo>
                    <a:lnTo>
                      <a:pt x="282" y="62"/>
                    </a:lnTo>
                    <a:lnTo>
                      <a:pt x="282" y="62"/>
                    </a:lnTo>
                    <a:lnTo>
                      <a:pt x="278" y="62"/>
                    </a:lnTo>
                    <a:lnTo>
                      <a:pt x="274" y="58"/>
                    </a:lnTo>
                    <a:lnTo>
                      <a:pt x="266" y="52"/>
                    </a:lnTo>
                    <a:lnTo>
                      <a:pt x="266" y="52"/>
                    </a:lnTo>
                    <a:lnTo>
                      <a:pt x="262" y="46"/>
                    </a:lnTo>
                    <a:lnTo>
                      <a:pt x="260" y="46"/>
                    </a:lnTo>
                    <a:lnTo>
                      <a:pt x="260" y="48"/>
                    </a:lnTo>
                    <a:lnTo>
                      <a:pt x="260" y="54"/>
                    </a:lnTo>
                    <a:lnTo>
                      <a:pt x="258" y="60"/>
                    </a:lnTo>
                    <a:lnTo>
                      <a:pt x="258" y="60"/>
                    </a:lnTo>
                    <a:lnTo>
                      <a:pt x="256" y="62"/>
                    </a:lnTo>
                    <a:lnTo>
                      <a:pt x="254" y="62"/>
                    </a:lnTo>
                    <a:lnTo>
                      <a:pt x="242" y="62"/>
                    </a:lnTo>
                    <a:lnTo>
                      <a:pt x="232" y="58"/>
                    </a:lnTo>
                    <a:lnTo>
                      <a:pt x="220" y="54"/>
                    </a:lnTo>
                    <a:lnTo>
                      <a:pt x="220" y="54"/>
                    </a:lnTo>
                    <a:lnTo>
                      <a:pt x="206" y="46"/>
                    </a:lnTo>
                    <a:lnTo>
                      <a:pt x="194" y="36"/>
                    </a:lnTo>
                    <a:lnTo>
                      <a:pt x="194" y="36"/>
                    </a:lnTo>
                    <a:lnTo>
                      <a:pt x="188" y="32"/>
                    </a:lnTo>
                    <a:lnTo>
                      <a:pt x="182" y="30"/>
                    </a:lnTo>
                    <a:lnTo>
                      <a:pt x="166" y="28"/>
                    </a:lnTo>
                    <a:lnTo>
                      <a:pt x="166" y="28"/>
                    </a:lnTo>
                    <a:lnTo>
                      <a:pt x="160" y="28"/>
                    </a:lnTo>
                    <a:lnTo>
                      <a:pt x="156" y="26"/>
                    </a:lnTo>
                    <a:lnTo>
                      <a:pt x="154" y="20"/>
                    </a:lnTo>
                    <a:lnTo>
                      <a:pt x="152" y="14"/>
                    </a:lnTo>
                    <a:lnTo>
                      <a:pt x="148" y="8"/>
                    </a:lnTo>
                    <a:lnTo>
                      <a:pt x="148" y="8"/>
                    </a:lnTo>
                    <a:lnTo>
                      <a:pt x="140" y="0"/>
                    </a:lnTo>
                    <a:lnTo>
                      <a:pt x="136" y="0"/>
                    </a:lnTo>
                    <a:lnTo>
                      <a:pt x="132" y="2"/>
                    </a:lnTo>
                    <a:lnTo>
                      <a:pt x="132" y="2"/>
                    </a:lnTo>
                    <a:lnTo>
                      <a:pt x="128" y="4"/>
                    </a:lnTo>
                    <a:lnTo>
                      <a:pt x="124" y="4"/>
                    </a:lnTo>
                    <a:lnTo>
                      <a:pt x="120" y="4"/>
                    </a:lnTo>
                    <a:lnTo>
                      <a:pt x="114" y="4"/>
                    </a:lnTo>
                    <a:lnTo>
                      <a:pt x="114" y="4"/>
                    </a:lnTo>
                    <a:lnTo>
                      <a:pt x="108" y="4"/>
                    </a:lnTo>
                    <a:lnTo>
                      <a:pt x="106" y="6"/>
                    </a:lnTo>
                    <a:lnTo>
                      <a:pt x="106" y="10"/>
                    </a:lnTo>
                    <a:lnTo>
                      <a:pt x="104" y="16"/>
                    </a:lnTo>
                    <a:lnTo>
                      <a:pt x="104" y="16"/>
                    </a:lnTo>
                    <a:lnTo>
                      <a:pt x="102" y="20"/>
                    </a:lnTo>
                    <a:lnTo>
                      <a:pt x="100" y="22"/>
                    </a:lnTo>
                    <a:lnTo>
                      <a:pt x="92" y="16"/>
                    </a:lnTo>
                    <a:lnTo>
                      <a:pt x="92" y="16"/>
                    </a:lnTo>
                    <a:lnTo>
                      <a:pt x="88" y="14"/>
                    </a:lnTo>
                    <a:lnTo>
                      <a:pt x="86" y="14"/>
                    </a:lnTo>
                    <a:lnTo>
                      <a:pt x="82" y="18"/>
                    </a:lnTo>
                    <a:lnTo>
                      <a:pt x="78" y="24"/>
                    </a:lnTo>
                    <a:lnTo>
                      <a:pt x="78" y="24"/>
                    </a:lnTo>
                    <a:lnTo>
                      <a:pt x="72" y="28"/>
                    </a:lnTo>
                    <a:lnTo>
                      <a:pt x="70" y="28"/>
                    </a:lnTo>
                    <a:lnTo>
                      <a:pt x="62" y="24"/>
                    </a:lnTo>
                    <a:lnTo>
                      <a:pt x="62" y="24"/>
                    </a:lnTo>
                    <a:lnTo>
                      <a:pt x="54" y="22"/>
                    </a:lnTo>
                    <a:lnTo>
                      <a:pt x="54" y="24"/>
                    </a:lnTo>
                    <a:lnTo>
                      <a:pt x="52" y="26"/>
                    </a:lnTo>
                    <a:lnTo>
                      <a:pt x="52" y="32"/>
                    </a:lnTo>
                    <a:lnTo>
                      <a:pt x="50" y="42"/>
                    </a:lnTo>
                    <a:lnTo>
                      <a:pt x="50" y="42"/>
                    </a:lnTo>
                    <a:lnTo>
                      <a:pt x="46" y="48"/>
                    </a:lnTo>
                    <a:lnTo>
                      <a:pt x="40" y="52"/>
                    </a:lnTo>
                    <a:lnTo>
                      <a:pt x="32" y="52"/>
                    </a:lnTo>
                    <a:lnTo>
                      <a:pt x="26" y="52"/>
                    </a:lnTo>
                    <a:lnTo>
                      <a:pt x="26" y="52"/>
                    </a:lnTo>
                    <a:lnTo>
                      <a:pt x="20" y="54"/>
                    </a:lnTo>
                    <a:lnTo>
                      <a:pt x="14" y="58"/>
                    </a:lnTo>
                    <a:lnTo>
                      <a:pt x="6" y="66"/>
                    </a:lnTo>
                    <a:lnTo>
                      <a:pt x="0" y="76"/>
                    </a:lnTo>
                    <a:lnTo>
                      <a:pt x="20" y="138"/>
                    </a:lnTo>
                    <a:lnTo>
                      <a:pt x="576" y="162"/>
                    </a:lnTo>
                    <a:lnTo>
                      <a:pt x="576" y="1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SG" sz="180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482" name="Freeform 17"/>
              <p:cNvSpPr>
                <a:spLocks/>
              </p:cNvSpPr>
              <p:nvPr/>
            </p:nvSpPr>
            <p:spPr bwMode="auto">
              <a:xfrm>
                <a:off x="8513901" y="1095375"/>
                <a:ext cx="120650" cy="66675"/>
              </a:xfrm>
              <a:custGeom>
                <a:avLst/>
                <a:gdLst>
                  <a:gd name="T0" fmla="*/ 6 w 76"/>
                  <a:gd name="T1" fmla="*/ 22 h 42"/>
                  <a:gd name="T2" fmla="*/ 0 w 76"/>
                  <a:gd name="T3" fmla="*/ 14 h 42"/>
                  <a:gd name="T4" fmla="*/ 0 w 76"/>
                  <a:gd name="T5" fmla="*/ 14 h 42"/>
                  <a:gd name="T6" fmla="*/ 4 w 76"/>
                  <a:gd name="T7" fmla="*/ 12 h 42"/>
                  <a:gd name="T8" fmla="*/ 0 w 76"/>
                  <a:gd name="T9" fmla="*/ 10 h 42"/>
                  <a:gd name="T10" fmla="*/ 2 w 76"/>
                  <a:gd name="T11" fmla="*/ 8 h 42"/>
                  <a:gd name="T12" fmla="*/ 8 w 76"/>
                  <a:gd name="T13" fmla="*/ 10 h 42"/>
                  <a:gd name="T14" fmla="*/ 10 w 76"/>
                  <a:gd name="T15" fmla="*/ 8 h 42"/>
                  <a:gd name="T16" fmla="*/ 14 w 76"/>
                  <a:gd name="T17" fmla="*/ 2 h 42"/>
                  <a:gd name="T18" fmla="*/ 16 w 76"/>
                  <a:gd name="T19" fmla="*/ 2 h 42"/>
                  <a:gd name="T20" fmla="*/ 20 w 76"/>
                  <a:gd name="T21" fmla="*/ 6 h 42"/>
                  <a:gd name="T22" fmla="*/ 20 w 76"/>
                  <a:gd name="T23" fmla="*/ 6 h 42"/>
                  <a:gd name="T24" fmla="*/ 22 w 76"/>
                  <a:gd name="T25" fmla="*/ 2 h 42"/>
                  <a:gd name="T26" fmla="*/ 24 w 76"/>
                  <a:gd name="T27" fmla="*/ 2 h 42"/>
                  <a:gd name="T28" fmla="*/ 30 w 76"/>
                  <a:gd name="T29" fmla="*/ 6 h 42"/>
                  <a:gd name="T30" fmla="*/ 30 w 76"/>
                  <a:gd name="T31" fmla="*/ 4 h 42"/>
                  <a:gd name="T32" fmla="*/ 32 w 76"/>
                  <a:gd name="T33" fmla="*/ 0 h 42"/>
                  <a:gd name="T34" fmla="*/ 34 w 76"/>
                  <a:gd name="T35" fmla="*/ 0 h 42"/>
                  <a:gd name="T36" fmla="*/ 38 w 76"/>
                  <a:gd name="T37" fmla="*/ 2 h 42"/>
                  <a:gd name="T38" fmla="*/ 44 w 76"/>
                  <a:gd name="T39" fmla="*/ 0 h 42"/>
                  <a:gd name="T40" fmla="*/ 48 w 76"/>
                  <a:gd name="T41" fmla="*/ 0 h 42"/>
                  <a:gd name="T42" fmla="*/ 58 w 76"/>
                  <a:gd name="T43" fmla="*/ 8 h 42"/>
                  <a:gd name="T44" fmla="*/ 66 w 76"/>
                  <a:gd name="T45" fmla="*/ 14 h 42"/>
                  <a:gd name="T46" fmla="*/ 64 w 76"/>
                  <a:gd name="T47" fmla="*/ 14 h 42"/>
                  <a:gd name="T48" fmla="*/ 60 w 76"/>
                  <a:gd name="T49" fmla="*/ 18 h 42"/>
                  <a:gd name="T50" fmla="*/ 60 w 76"/>
                  <a:gd name="T51" fmla="*/ 18 h 42"/>
                  <a:gd name="T52" fmla="*/ 60 w 76"/>
                  <a:gd name="T53" fmla="*/ 24 h 42"/>
                  <a:gd name="T54" fmla="*/ 60 w 76"/>
                  <a:gd name="T55" fmla="*/ 28 h 42"/>
                  <a:gd name="T56" fmla="*/ 66 w 76"/>
                  <a:gd name="T57" fmla="*/ 28 h 42"/>
                  <a:gd name="T58" fmla="*/ 70 w 76"/>
                  <a:gd name="T59" fmla="*/ 30 h 42"/>
                  <a:gd name="T60" fmla="*/ 76 w 76"/>
                  <a:gd name="T61" fmla="*/ 34 h 42"/>
                  <a:gd name="T62" fmla="*/ 74 w 76"/>
                  <a:gd name="T63" fmla="*/ 36 h 42"/>
                  <a:gd name="T64" fmla="*/ 68 w 76"/>
                  <a:gd name="T65" fmla="*/ 42 h 42"/>
                  <a:gd name="T66" fmla="*/ 66 w 76"/>
                  <a:gd name="T67" fmla="*/ 42 h 42"/>
                  <a:gd name="T68" fmla="*/ 62 w 76"/>
                  <a:gd name="T69" fmla="*/ 42 h 42"/>
                  <a:gd name="T70" fmla="*/ 44 w 76"/>
                  <a:gd name="T71" fmla="*/ 40 h 42"/>
                  <a:gd name="T72" fmla="*/ 42 w 76"/>
                  <a:gd name="T73" fmla="*/ 38 h 42"/>
                  <a:gd name="T74" fmla="*/ 40 w 76"/>
                  <a:gd name="T75" fmla="*/ 32 h 42"/>
                  <a:gd name="T76" fmla="*/ 34 w 76"/>
                  <a:gd name="T77" fmla="*/ 32 h 42"/>
                  <a:gd name="T78" fmla="*/ 24 w 76"/>
                  <a:gd name="T79" fmla="*/ 32 h 42"/>
                  <a:gd name="T80" fmla="*/ 18 w 76"/>
                  <a:gd name="T81" fmla="*/ 30 h 42"/>
                  <a:gd name="T82" fmla="*/ 12 w 76"/>
                  <a:gd name="T83" fmla="*/ 24 h 42"/>
                  <a:gd name="T84" fmla="*/ 6 w 76"/>
                  <a:gd name="T85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6" h="42">
                    <a:moveTo>
                      <a:pt x="6" y="22"/>
                    </a:moveTo>
                    <a:lnTo>
                      <a:pt x="6" y="22"/>
                    </a:lnTo>
                    <a:lnTo>
                      <a:pt x="2" y="18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4" y="14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8" y="10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0" y="2"/>
                    </a:lnTo>
                    <a:lnTo>
                      <a:pt x="22" y="2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8" y="6"/>
                    </a:lnTo>
                    <a:lnTo>
                      <a:pt x="30" y="6"/>
                    </a:lnTo>
                    <a:lnTo>
                      <a:pt x="30" y="4"/>
                    </a:lnTo>
                    <a:lnTo>
                      <a:pt x="30" y="4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4" y="2"/>
                    </a:lnTo>
                    <a:lnTo>
                      <a:pt x="38" y="2"/>
                    </a:lnTo>
                    <a:lnTo>
                      <a:pt x="38" y="2"/>
                    </a:lnTo>
                    <a:lnTo>
                      <a:pt x="44" y="0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58" y="8"/>
                    </a:lnTo>
                    <a:lnTo>
                      <a:pt x="58" y="8"/>
                    </a:lnTo>
                    <a:lnTo>
                      <a:pt x="64" y="12"/>
                    </a:lnTo>
                    <a:lnTo>
                      <a:pt x="66" y="14"/>
                    </a:lnTo>
                    <a:lnTo>
                      <a:pt x="64" y="14"/>
                    </a:lnTo>
                    <a:lnTo>
                      <a:pt x="64" y="14"/>
                    </a:lnTo>
                    <a:lnTo>
                      <a:pt x="60" y="16"/>
                    </a:lnTo>
                    <a:lnTo>
                      <a:pt x="60" y="18"/>
                    </a:lnTo>
                    <a:lnTo>
                      <a:pt x="60" y="18"/>
                    </a:lnTo>
                    <a:lnTo>
                      <a:pt x="60" y="18"/>
                    </a:lnTo>
                    <a:lnTo>
                      <a:pt x="60" y="22"/>
                    </a:lnTo>
                    <a:lnTo>
                      <a:pt x="60" y="24"/>
                    </a:lnTo>
                    <a:lnTo>
                      <a:pt x="60" y="26"/>
                    </a:lnTo>
                    <a:lnTo>
                      <a:pt x="60" y="28"/>
                    </a:lnTo>
                    <a:lnTo>
                      <a:pt x="60" y="28"/>
                    </a:lnTo>
                    <a:lnTo>
                      <a:pt x="66" y="28"/>
                    </a:lnTo>
                    <a:lnTo>
                      <a:pt x="70" y="30"/>
                    </a:lnTo>
                    <a:lnTo>
                      <a:pt x="70" y="30"/>
                    </a:lnTo>
                    <a:lnTo>
                      <a:pt x="74" y="32"/>
                    </a:lnTo>
                    <a:lnTo>
                      <a:pt x="76" y="34"/>
                    </a:lnTo>
                    <a:lnTo>
                      <a:pt x="74" y="36"/>
                    </a:lnTo>
                    <a:lnTo>
                      <a:pt x="74" y="36"/>
                    </a:lnTo>
                    <a:lnTo>
                      <a:pt x="70" y="38"/>
                    </a:lnTo>
                    <a:lnTo>
                      <a:pt x="68" y="42"/>
                    </a:lnTo>
                    <a:lnTo>
                      <a:pt x="68" y="42"/>
                    </a:lnTo>
                    <a:lnTo>
                      <a:pt x="66" y="42"/>
                    </a:lnTo>
                    <a:lnTo>
                      <a:pt x="62" y="42"/>
                    </a:lnTo>
                    <a:lnTo>
                      <a:pt x="62" y="42"/>
                    </a:lnTo>
                    <a:lnTo>
                      <a:pt x="50" y="42"/>
                    </a:lnTo>
                    <a:lnTo>
                      <a:pt x="44" y="40"/>
                    </a:lnTo>
                    <a:lnTo>
                      <a:pt x="42" y="38"/>
                    </a:lnTo>
                    <a:lnTo>
                      <a:pt x="42" y="38"/>
                    </a:lnTo>
                    <a:lnTo>
                      <a:pt x="40" y="34"/>
                    </a:lnTo>
                    <a:lnTo>
                      <a:pt x="40" y="32"/>
                    </a:lnTo>
                    <a:lnTo>
                      <a:pt x="40" y="32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24" y="32"/>
                    </a:lnTo>
                    <a:lnTo>
                      <a:pt x="22" y="32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12" y="24"/>
                    </a:lnTo>
                    <a:lnTo>
                      <a:pt x="6" y="22"/>
                    </a:lnTo>
                    <a:lnTo>
                      <a:pt x="6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SG" sz="180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483" name="Freeform 18"/>
              <p:cNvSpPr>
                <a:spLocks/>
              </p:cNvSpPr>
              <p:nvPr/>
            </p:nvSpPr>
            <p:spPr bwMode="auto">
              <a:xfrm>
                <a:off x="8012251" y="1060450"/>
                <a:ext cx="184150" cy="82550"/>
              </a:xfrm>
              <a:custGeom>
                <a:avLst/>
                <a:gdLst>
                  <a:gd name="T0" fmla="*/ 116 w 116"/>
                  <a:gd name="T1" fmla="*/ 46 h 52"/>
                  <a:gd name="T2" fmla="*/ 104 w 116"/>
                  <a:gd name="T3" fmla="*/ 36 h 52"/>
                  <a:gd name="T4" fmla="*/ 92 w 116"/>
                  <a:gd name="T5" fmla="*/ 30 h 52"/>
                  <a:gd name="T6" fmla="*/ 76 w 116"/>
                  <a:gd name="T7" fmla="*/ 28 h 52"/>
                  <a:gd name="T8" fmla="*/ 66 w 116"/>
                  <a:gd name="T9" fmla="*/ 26 h 52"/>
                  <a:gd name="T10" fmla="*/ 62 w 116"/>
                  <a:gd name="T11" fmla="*/ 14 h 52"/>
                  <a:gd name="T12" fmla="*/ 58 w 116"/>
                  <a:gd name="T13" fmla="*/ 8 h 52"/>
                  <a:gd name="T14" fmla="*/ 46 w 116"/>
                  <a:gd name="T15" fmla="*/ 0 h 52"/>
                  <a:gd name="T16" fmla="*/ 42 w 116"/>
                  <a:gd name="T17" fmla="*/ 2 h 52"/>
                  <a:gd name="T18" fmla="*/ 34 w 116"/>
                  <a:gd name="T19" fmla="*/ 4 h 52"/>
                  <a:gd name="T20" fmla="*/ 24 w 116"/>
                  <a:gd name="T21" fmla="*/ 4 h 52"/>
                  <a:gd name="T22" fmla="*/ 18 w 116"/>
                  <a:gd name="T23" fmla="*/ 4 h 52"/>
                  <a:gd name="T24" fmla="*/ 16 w 116"/>
                  <a:gd name="T25" fmla="*/ 10 h 52"/>
                  <a:gd name="T26" fmla="*/ 14 w 116"/>
                  <a:gd name="T27" fmla="*/ 16 h 52"/>
                  <a:gd name="T28" fmla="*/ 10 w 116"/>
                  <a:gd name="T29" fmla="*/ 22 h 52"/>
                  <a:gd name="T30" fmla="*/ 8 w 116"/>
                  <a:gd name="T31" fmla="*/ 26 h 52"/>
                  <a:gd name="T32" fmla="*/ 8 w 116"/>
                  <a:gd name="T33" fmla="*/ 34 h 52"/>
                  <a:gd name="T34" fmla="*/ 6 w 116"/>
                  <a:gd name="T35" fmla="*/ 36 h 52"/>
                  <a:gd name="T36" fmla="*/ 2 w 116"/>
                  <a:gd name="T37" fmla="*/ 36 h 52"/>
                  <a:gd name="T38" fmla="*/ 2 w 116"/>
                  <a:gd name="T39" fmla="*/ 42 h 52"/>
                  <a:gd name="T40" fmla="*/ 2 w 116"/>
                  <a:gd name="T41" fmla="*/ 50 h 52"/>
                  <a:gd name="T42" fmla="*/ 6 w 116"/>
                  <a:gd name="T43" fmla="*/ 48 h 52"/>
                  <a:gd name="T44" fmla="*/ 10 w 116"/>
                  <a:gd name="T45" fmla="*/ 42 h 52"/>
                  <a:gd name="T46" fmla="*/ 12 w 116"/>
                  <a:gd name="T47" fmla="*/ 42 h 52"/>
                  <a:gd name="T48" fmla="*/ 20 w 116"/>
                  <a:gd name="T49" fmla="*/ 44 h 52"/>
                  <a:gd name="T50" fmla="*/ 22 w 116"/>
                  <a:gd name="T51" fmla="*/ 40 h 52"/>
                  <a:gd name="T52" fmla="*/ 18 w 116"/>
                  <a:gd name="T53" fmla="*/ 30 h 52"/>
                  <a:gd name="T54" fmla="*/ 16 w 116"/>
                  <a:gd name="T55" fmla="*/ 26 h 52"/>
                  <a:gd name="T56" fmla="*/ 20 w 116"/>
                  <a:gd name="T57" fmla="*/ 22 h 52"/>
                  <a:gd name="T58" fmla="*/ 24 w 116"/>
                  <a:gd name="T59" fmla="*/ 16 h 52"/>
                  <a:gd name="T60" fmla="*/ 26 w 116"/>
                  <a:gd name="T61" fmla="*/ 14 h 52"/>
                  <a:gd name="T62" fmla="*/ 28 w 116"/>
                  <a:gd name="T63" fmla="*/ 16 h 52"/>
                  <a:gd name="T64" fmla="*/ 30 w 116"/>
                  <a:gd name="T65" fmla="*/ 20 h 52"/>
                  <a:gd name="T66" fmla="*/ 32 w 116"/>
                  <a:gd name="T67" fmla="*/ 18 h 52"/>
                  <a:gd name="T68" fmla="*/ 36 w 116"/>
                  <a:gd name="T69" fmla="*/ 12 h 52"/>
                  <a:gd name="T70" fmla="*/ 40 w 116"/>
                  <a:gd name="T71" fmla="*/ 12 h 52"/>
                  <a:gd name="T72" fmla="*/ 44 w 116"/>
                  <a:gd name="T73" fmla="*/ 16 h 52"/>
                  <a:gd name="T74" fmla="*/ 54 w 116"/>
                  <a:gd name="T75" fmla="*/ 20 h 52"/>
                  <a:gd name="T76" fmla="*/ 62 w 116"/>
                  <a:gd name="T77" fmla="*/ 22 h 52"/>
                  <a:gd name="T78" fmla="*/ 60 w 116"/>
                  <a:gd name="T79" fmla="*/ 26 h 52"/>
                  <a:gd name="T80" fmla="*/ 60 w 116"/>
                  <a:gd name="T81" fmla="*/ 28 h 52"/>
                  <a:gd name="T82" fmla="*/ 62 w 116"/>
                  <a:gd name="T83" fmla="*/ 32 h 52"/>
                  <a:gd name="T84" fmla="*/ 64 w 116"/>
                  <a:gd name="T85" fmla="*/ 38 h 52"/>
                  <a:gd name="T86" fmla="*/ 66 w 116"/>
                  <a:gd name="T87" fmla="*/ 40 h 52"/>
                  <a:gd name="T88" fmla="*/ 68 w 116"/>
                  <a:gd name="T89" fmla="*/ 36 h 52"/>
                  <a:gd name="T90" fmla="*/ 70 w 116"/>
                  <a:gd name="T91" fmla="*/ 32 h 52"/>
                  <a:gd name="T92" fmla="*/ 72 w 116"/>
                  <a:gd name="T93" fmla="*/ 34 h 52"/>
                  <a:gd name="T94" fmla="*/ 76 w 116"/>
                  <a:gd name="T95" fmla="*/ 38 h 52"/>
                  <a:gd name="T96" fmla="*/ 80 w 116"/>
                  <a:gd name="T97" fmla="*/ 38 h 52"/>
                  <a:gd name="T98" fmla="*/ 86 w 116"/>
                  <a:gd name="T99" fmla="*/ 36 h 52"/>
                  <a:gd name="T100" fmla="*/ 90 w 116"/>
                  <a:gd name="T101" fmla="*/ 38 h 52"/>
                  <a:gd name="T102" fmla="*/ 94 w 116"/>
                  <a:gd name="T103" fmla="*/ 42 h 52"/>
                  <a:gd name="T104" fmla="*/ 102 w 116"/>
                  <a:gd name="T105" fmla="*/ 46 h 52"/>
                  <a:gd name="T106" fmla="*/ 116 w 116"/>
                  <a:gd name="T107" fmla="*/ 4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6" h="52">
                    <a:moveTo>
                      <a:pt x="116" y="46"/>
                    </a:moveTo>
                    <a:lnTo>
                      <a:pt x="116" y="46"/>
                    </a:lnTo>
                    <a:lnTo>
                      <a:pt x="104" y="36"/>
                    </a:lnTo>
                    <a:lnTo>
                      <a:pt x="104" y="36"/>
                    </a:lnTo>
                    <a:lnTo>
                      <a:pt x="98" y="32"/>
                    </a:lnTo>
                    <a:lnTo>
                      <a:pt x="92" y="30"/>
                    </a:lnTo>
                    <a:lnTo>
                      <a:pt x="76" y="28"/>
                    </a:lnTo>
                    <a:lnTo>
                      <a:pt x="76" y="28"/>
                    </a:lnTo>
                    <a:lnTo>
                      <a:pt x="70" y="28"/>
                    </a:lnTo>
                    <a:lnTo>
                      <a:pt x="66" y="26"/>
                    </a:lnTo>
                    <a:lnTo>
                      <a:pt x="64" y="20"/>
                    </a:lnTo>
                    <a:lnTo>
                      <a:pt x="62" y="14"/>
                    </a:lnTo>
                    <a:lnTo>
                      <a:pt x="58" y="8"/>
                    </a:lnTo>
                    <a:lnTo>
                      <a:pt x="58" y="8"/>
                    </a:lnTo>
                    <a:lnTo>
                      <a:pt x="50" y="0"/>
                    </a:lnTo>
                    <a:lnTo>
                      <a:pt x="46" y="0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38" y="4"/>
                    </a:lnTo>
                    <a:lnTo>
                      <a:pt x="34" y="4"/>
                    </a:lnTo>
                    <a:lnTo>
                      <a:pt x="30" y="4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16" y="10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8" y="30"/>
                    </a:lnTo>
                    <a:lnTo>
                      <a:pt x="8" y="34"/>
                    </a:lnTo>
                    <a:lnTo>
                      <a:pt x="8" y="36"/>
                    </a:lnTo>
                    <a:lnTo>
                      <a:pt x="6" y="36"/>
                    </a:lnTo>
                    <a:lnTo>
                      <a:pt x="6" y="36"/>
                    </a:lnTo>
                    <a:lnTo>
                      <a:pt x="2" y="36"/>
                    </a:lnTo>
                    <a:lnTo>
                      <a:pt x="0" y="38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2" y="50"/>
                    </a:lnTo>
                    <a:lnTo>
                      <a:pt x="4" y="52"/>
                    </a:lnTo>
                    <a:lnTo>
                      <a:pt x="6" y="48"/>
                    </a:lnTo>
                    <a:lnTo>
                      <a:pt x="6" y="48"/>
                    </a:lnTo>
                    <a:lnTo>
                      <a:pt x="10" y="42"/>
                    </a:lnTo>
                    <a:lnTo>
                      <a:pt x="10" y="40"/>
                    </a:lnTo>
                    <a:lnTo>
                      <a:pt x="12" y="42"/>
                    </a:lnTo>
                    <a:lnTo>
                      <a:pt x="12" y="42"/>
                    </a:lnTo>
                    <a:lnTo>
                      <a:pt x="20" y="44"/>
                    </a:lnTo>
                    <a:lnTo>
                      <a:pt x="24" y="44"/>
                    </a:lnTo>
                    <a:lnTo>
                      <a:pt x="22" y="40"/>
                    </a:lnTo>
                    <a:lnTo>
                      <a:pt x="22" y="40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16" y="26"/>
                    </a:lnTo>
                    <a:lnTo>
                      <a:pt x="20" y="22"/>
                    </a:lnTo>
                    <a:lnTo>
                      <a:pt x="20" y="22"/>
                    </a:lnTo>
                    <a:lnTo>
                      <a:pt x="22" y="18"/>
                    </a:lnTo>
                    <a:lnTo>
                      <a:pt x="24" y="16"/>
                    </a:lnTo>
                    <a:lnTo>
                      <a:pt x="24" y="12"/>
                    </a:lnTo>
                    <a:lnTo>
                      <a:pt x="26" y="14"/>
                    </a:lnTo>
                    <a:lnTo>
                      <a:pt x="26" y="14"/>
                    </a:lnTo>
                    <a:lnTo>
                      <a:pt x="28" y="16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34" y="16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40" y="12"/>
                    </a:lnTo>
                    <a:lnTo>
                      <a:pt x="40" y="12"/>
                    </a:lnTo>
                    <a:lnTo>
                      <a:pt x="44" y="16"/>
                    </a:lnTo>
                    <a:lnTo>
                      <a:pt x="48" y="18"/>
                    </a:lnTo>
                    <a:lnTo>
                      <a:pt x="54" y="20"/>
                    </a:lnTo>
                    <a:lnTo>
                      <a:pt x="54" y="20"/>
                    </a:lnTo>
                    <a:lnTo>
                      <a:pt x="62" y="22"/>
                    </a:lnTo>
                    <a:lnTo>
                      <a:pt x="62" y="24"/>
                    </a:lnTo>
                    <a:lnTo>
                      <a:pt x="60" y="26"/>
                    </a:lnTo>
                    <a:lnTo>
                      <a:pt x="60" y="26"/>
                    </a:lnTo>
                    <a:lnTo>
                      <a:pt x="60" y="28"/>
                    </a:lnTo>
                    <a:lnTo>
                      <a:pt x="62" y="32"/>
                    </a:lnTo>
                    <a:lnTo>
                      <a:pt x="62" y="32"/>
                    </a:lnTo>
                    <a:lnTo>
                      <a:pt x="64" y="36"/>
                    </a:lnTo>
                    <a:lnTo>
                      <a:pt x="64" y="38"/>
                    </a:lnTo>
                    <a:lnTo>
                      <a:pt x="64" y="42"/>
                    </a:lnTo>
                    <a:lnTo>
                      <a:pt x="66" y="40"/>
                    </a:lnTo>
                    <a:lnTo>
                      <a:pt x="66" y="40"/>
                    </a:lnTo>
                    <a:lnTo>
                      <a:pt x="68" y="36"/>
                    </a:lnTo>
                    <a:lnTo>
                      <a:pt x="68" y="34"/>
                    </a:lnTo>
                    <a:lnTo>
                      <a:pt x="70" y="32"/>
                    </a:lnTo>
                    <a:lnTo>
                      <a:pt x="72" y="34"/>
                    </a:lnTo>
                    <a:lnTo>
                      <a:pt x="72" y="34"/>
                    </a:lnTo>
                    <a:lnTo>
                      <a:pt x="76" y="36"/>
                    </a:lnTo>
                    <a:lnTo>
                      <a:pt x="76" y="38"/>
                    </a:lnTo>
                    <a:lnTo>
                      <a:pt x="78" y="40"/>
                    </a:lnTo>
                    <a:lnTo>
                      <a:pt x="80" y="38"/>
                    </a:lnTo>
                    <a:lnTo>
                      <a:pt x="80" y="38"/>
                    </a:lnTo>
                    <a:lnTo>
                      <a:pt x="86" y="36"/>
                    </a:lnTo>
                    <a:lnTo>
                      <a:pt x="88" y="36"/>
                    </a:lnTo>
                    <a:lnTo>
                      <a:pt x="90" y="38"/>
                    </a:lnTo>
                    <a:lnTo>
                      <a:pt x="90" y="38"/>
                    </a:lnTo>
                    <a:lnTo>
                      <a:pt x="94" y="42"/>
                    </a:lnTo>
                    <a:lnTo>
                      <a:pt x="102" y="46"/>
                    </a:lnTo>
                    <a:lnTo>
                      <a:pt x="102" y="46"/>
                    </a:lnTo>
                    <a:lnTo>
                      <a:pt x="110" y="48"/>
                    </a:lnTo>
                    <a:lnTo>
                      <a:pt x="116" y="46"/>
                    </a:lnTo>
                    <a:lnTo>
                      <a:pt x="116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SG" sz="180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484" name="Freeform 19"/>
              <p:cNvSpPr>
                <a:spLocks noEditPoints="1"/>
              </p:cNvSpPr>
              <p:nvPr/>
            </p:nvSpPr>
            <p:spPr bwMode="auto">
              <a:xfrm>
                <a:off x="8345626" y="1063625"/>
                <a:ext cx="295275" cy="82550"/>
              </a:xfrm>
              <a:custGeom>
                <a:avLst/>
                <a:gdLst>
                  <a:gd name="T0" fmla="*/ 170 w 186"/>
                  <a:gd name="T1" fmla="*/ 18 h 52"/>
                  <a:gd name="T2" fmla="*/ 160 w 186"/>
                  <a:gd name="T3" fmla="*/ 8 h 52"/>
                  <a:gd name="T4" fmla="*/ 138 w 186"/>
                  <a:gd name="T5" fmla="*/ 2 h 52"/>
                  <a:gd name="T6" fmla="*/ 130 w 186"/>
                  <a:gd name="T7" fmla="*/ 2 h 52"/>
                  <a:gd name="T8" fmla="*/ 120 w 186"/>
                  <a:gd name="T9" fmla="*/ 10 h 52"/>
                  <a:gd name="T10" fmla="*/ 96 w 186"/>
                  <a:gd name="T11" fmla="*/ 10 h 52"/>
                  <a:gd name="T12" fmla="*/ 88 w 186"/>
                  <a:gd name="T13" fmla="*/ 12 h 52"/>
                  <a:gd name="T14" fmla="*/ 100 w 186"/>
                  <a:gd name="T15" fmla="*/ 24 h 52"/>
                  <a:gd name="T16" fmla="*/ 104 w 186"/>
                  <a:gd name="T17" fmla="*/ 28 h 52"/>
                  <a:gd name="T18" fmla="*/ 110 w 186"/>
                  <a:gd name="T19" fmla="*/ 24 h 52"/>
                  <a:gd name="T20" fmla="*/ 120 w 186"/>
                  <a:gd name="T21" fmla="*/ 24 h 52"/>
                  <a:gd name="T22" fmla="*/ 122 w 186"/>
                  <a:gd name="T23" fmla="*/ 36 h 52"/>
                  <a:gd name="T24" fmla="*/ 128 w 186"/>
                  <a:gd name="T25" fmla="*/ 34 h 52"/>
                  <a:gd name="T26" fmla="*/ 128 w 186"/>
                  <a:gd name="T27" fmla="*/ 22 h 52"/>
                  <a:gd name="T28" fmla="*/ 144 w 186"/>
                  <a:gd name="T29" fmla="*/ 30 h 52"/>
                  <a:gd name="T30" fmla="*/ 164 w 186"/>
                  <a:gd name="T31" fmla="*/ 36 h 52"/>
                  <a:gd name="T32" fmla="*/ 166 w 186"/>
                  <a:gd name="T33" fmla="*/ 38 h 52"/>
                  <a:gd name="T34" fmla="*/ 154 w 186"/>
                  <a:gd name="T35" fmla="*/ 42 h 52"/>
                  <a:gd name="T36" fmla="*/ 164 w 186"/>
                  <a:gd name="T37" fmla="*/ 50 h 52"/>
                  <a:gd name="T38" fmla="*/ 174 w 186"/>
                  <a:gd name="T39" fmla="*/ 52 h 52"/>
                  <a:gd name="T40" fmla="*/ 186 w 186"/>
                  <a:gd name="T41" fmla="*/ 50 h 52"/>
                  <a:gd name="T42" fmla="*/ 186 w 186"/>
                  <a:gd name="T43" fmla="*/ 40 h 52"/>
                  <a:gd name="T44" fmla="*/ 182 w 186"/>
                  <a:gd name="T45" fmla="*/ 34 h 52"/>
                  <a:gd name="T46" fmla="*/ 170 w 186"/>
                  <a:gd name="T47" fmla="*/ 32 h 52"/>
                  <a:gd name="T48" fmla="*/ 174 w 186"/>
                  <a:gd name="T49" fmla="*/ 22 h 52"/>
                  <a:gd name="T50" fmla="*/ 74 w 186"/>
                  <a:gd name="T51" fmla="*/ 24 h 52"/>
                  <a:gd name="T52" fmla="*/ 60 w 186"/>
                  <a:gd name="T53" fmla="*/ 22 h 52"/>
                  <a:gd name="T54" fmla="*/ 32 w 186"/>
                  <a:gd name="T55" fmla="*/ 14 h 52"/>
                  <a:gd name="T56" fmla="*/ 20 w 186"/>
                  <a:gd name="T57" fmla="*/ 18 h 52"/>
                  <a:gd name="T58" fmla="*/ 4 w 186"/>
                  <a:gd name="T59" fmla="*/ 26 h 52"/>
                  <a:gd name="T60" fmla="*/ 0 w 186"/>
                  <a:gd name="T61" fmla="*/ 36 h 52"/>
                  <a:gd name="T62" fmla="*/ 10 w 186"/>
                  <a:gd name="T63" fmla="*/ 34 h 52"/>
                  <a:gd name="T64" fmla="*/ 14 w 186"/>
                  <a:gd name="T65" fmla="*/ 36 h 52"/>
                  <a:gd name="T66" fmla="*/ 20 w 186"/>
                  <a:gd name="T67" fmla="*/ 44 h 52"/>
                  <a:gd name="T68" fmla="*/ 22 w 186"/>
                  <a:gd name="T69" fmla="*/ 40 h 52"/>
                  <a:gd name="T70" fmla="*/ 18 w 186"/>
                  <a:gd name="T71" fmla="*/ 26 h 52"/>
                  <a:gd name="T72" fmla="*/ 20 w 186"/>
                  <a:gd name="T73" fmla="*/ 26 h 52"/>
                  <a:gd name="T74" fmla="*/ 26 w 186"/>
                  <a:gd name="T75" fmla="*/ 26 h 52"/>
                  <a:gd name="T76" fmla="*/ 42 w 186"/>
                  <a:gd name="T77" fmla="*/ 24 h 52"/>
                  <a:gd name="T78" fmla="*/ 38 w 186"/>
                  <a:gd name="T79" fmla="*/ 28 h 52"/>
                  <a:gd name="T80" fmla="*/ 40 w 186"/>
                  <a:gd name="T81" fmla="*/ 32 h 52"/>
                  <a:gd name="T82" fmla="*/ 56 w 186"/>
                  <a:gd name="T83" fmla="*/ 30 h 52"/>
                  <a:gd name="T84" fmla="*/ 74 w 186"/>
                  <a:gd name="T85" fmla="*/ 2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86" h="52">
                    <a:moveTo>
                      <a:pt x="174" y="22"/>
                    </a:moveTo>
                    <a:lnTo>
                      <a:pt x="174" y="22"/>
                    </a:lnTo>
                    <a:lnTo>
                      <a:pt x="170" y="18"/>
                    </a:lnTo>
                    <a:lnTo>
                      <a:pt x="166" y="12"/>
                    </a:lnTo>
                    <a:lnTo>
                      <a:pt x="166" y="12"/>
                    </a:lnTo>
                    <a:lnTo>
                      <a:pt x="160" y="8"/>
                    </a:lnTo>
                    <a:lnTo>
                      <a:pt x="154" y="6"/>
                    </a:lnTo>
                    <a:lnTo>
                      <a:pt x="148" y="4"/>
                    </a:lnTo>
                    <a:lnTo>
                      <a:pt x="138" y="2"/>
                    </a:lnTo>
                    <a:lnTo>
                      <a:pt x="138" y="2"/>
                    </a:lnTo>
                    <a:lnTo>
                      <a:pt x="132" y="0"/>
                    </a:lnTo>
                    <a:lnTo>
                      <a:pt x="130" y="2"/>
                    </a:lnTo>
                    <a:lnTo>
                      <a:pt x="126" y="6"/>
                    </a:lnTo>
                    <a:lnTo>
                      <a:pt x="120" y="10"/>
                    </a:lnTo>
                    <a:lnTo>
                      <a:pt x="120" y="10"/>
                    </a:lnTo>
                    <a:lnTo>
                      <a:pt x="112" y="14"/>
                    </a:lnTo>
                    <a:lnTo>
                      <a:pt x="108" y="14"/>
                    </a:lnTo>
                    <a:lnTo>
                      <a:pt x="96" y="10"/>
                    </a:lnTo>
                    <a:lnTo>
                      <a:pt x="96" y="10"/>
                    </a:lnTo>
                    <a:lnTo>
                      <a:pt x="92" y="10"/>
                    </a:lnTo>
                    <a:lnTo>
                      <a:pt x="88" y="12"/>
                    </a:lnTo>
                    <a:lnTo>
                      <a:pt x="84" y="16"/>
                    </a:lnTo>
                    <a:lnTo>
                      <a:pt x="84" y="16"/>
                    </a:lnTo>
                    <a:lnTo>
                      <a:pt x="100" y="24"/>
                    </a:lnTo>
                    <a:lnTo>
                      <a:pt x="100" y="24"/>
                    </a:lnTo>
                    <a:lnTo>
                      <a:pt x="102" y="26"/>
                    </a:lnTo>
                    <a:lnTo>
                      <a:pt x="104" y="28"/>
                    </a:lnTo>
                    <a:lnTo>
                      <a:pt x="106" y="28"/>
                    </a:lnTo>
                    <a:lnTo>
                      <a:pt x="110" y="24"/>
                    </a:lnTo>
                    <a:lnTo>
                      <a:pt x="110" y="24"/>
                    </a:lnTo>
                    <a:lnTo>
                      <a:pt x="114" y="20"/>
                    </a:lnTo>
                    <a:lnTo>
                      <a:pt x="116" y="20"/>
                    </a:lnTo>
                    <a:lnTo>
                      <a:pt x="120" y="24"/>
                    </a:lnTo>
                    <a:lnTo>
                      <a:pt x="120" y="30"/>
                    </a:lnTo>
                    <a:lnTo>
                      <a:pt x="120" y="30"/>
                    </a:lnTo>
                    <a:lnTo>
                      <a:pt x="122" y="36"/>
                    </a:lnTo>
                    <a:lnTo>
                      <a:pt x="126" y="38"/>
                    </a:lnTo>
                    <a:lnTo>
                      <a:pt x="128" y="34"/>
                    </a:lnTo>
                    <a:lnTo>
                      <a:pt x="128" y="34"/>
                    </a:lnTo>
                    <a:lnTo>
                      <a:pt x="128" y="28"/>
                    </a:lnTo>
                    <a:lnTo>
                      <a:pt x="128" y="24"/>
                    </a:lnTo>
                    <a:lnTo>
                      <a:pt x="128" y="22"/>
                    </a:lnTo>
                    <a:lnTo>
                      <a:pt x="134" y="24"/>
                    </a:lnTo>
                    <a:lnTo>
                      <a:pt x="134" y="24"/>
                    </a:lnTo>
                    <a:lnTo>
                      <a:pt x="144" y="30"/>
                    </a:lnTo>
                    <a:lnTo>
                      <a:pt x="152" y="34"/>
                    </a:lnTo>
                    <a:lnTo>
                      <a:pt x="152" y="34"/>
                    </a:lnTo>
                    <a:lnTo>
                      <a:pt x="164" y="36"/>
                    </a:lnTo>
                    <a:lnTo>
                      <a:pt x="168" y="36"/>
                    </a:lnTo>
                    <a:lnTo>
                      <a:pt x="166" y="38"/>
                    </a:lnTo>
                    <a:lnTo>
                      <a:pt x="166" y="38"/>
                    </a:lnTo>
                    <a:lnTo>
                      <a:pt x="158" y="40"/>
                    </a:lnTo>
                    <a:lnTo>
                      <a:pt x="154" y="42"/>
                    </a:lnTo>
                    <a:lnTo>
                      <a:pt x="154" y="42"/>
                    </a:lnTo>
                    <a:lnTo>
                      <a:pt x="156" y="44"/>
                    </a:lnTo>
                    <a:lnTo>
                      <a:pt x="156" y="44"/>
                    </a:lnTo>
                    <a:lnTo>
                      <a:pt x="164" y="50"/>
                    </a:lnTo>
                    <a:lnTo>
                      <a:pt x="168" y="52"/>
                    </a:lnTo>
                    <a:lnTo>
                      <a:pt x="174" y="52"/>
                    </a:lnTo>
                    <a:lnTo>
                      <a:pt x="174" y="52"/>
                    </a:lnTo>
                    <a:lnTo>
                      <a:pt x="178" y="50"/>
                    </a:lnTo>
                    <a:lnTo>
                      <a:pt x="182" y="52"/>
                    </a:lnTo>
                    <a:lnTo>
                      <a:pt x="186" y="50"/>
                    </a:lnTo>
                    <a:lnTo>
                      <a:pt x="186" y="46"/>
                    </a:lnTo>
                    <a:lnTo>
                      <a:pt x="186" y="46"/>
                    </a:lnTo>
                    <a:lnTo>
                      <a:pt x="186" y="40"/>
                    </a:lnTo>
                    <a:lnTo>
                      <a:pt x="186" y="38"/>
                    </a:lnTo>
                    <a:lnTo>
                      <a:pt x="186" y="36"/>
                    </a:lnTo>
                    <a:lnTo>
                      <a:pt x="182" y="34"/>
                    </a:lnTo>
                    <a:lnTo>
                      <a:pt x="182" y="34"/>
                    </a:lnTo>
                    <a:lnTo>
                      <a:pt x="172" y="34"/>
                    </a:lnTo>
                    <a:lnTo>
                      <a:pt x="170" y="32"/>
                    </a:lnTo>
                    <a:lnTo>
                      <a:pt x="170" y="30"/>
                    </a:lnTo>
                    <a:lnTo>
                      <a:pt x="170" y="30"/>
                    </a:lnTo>
                    <a:lnTo>
                      <a:pt x="174" y="22"/>
                    </a:lnTo>
                    <a:lnTo>
                      <a:pt x="174" y="22"/>
                    </a:lnTo>
                    <a:close/>
                    <a:moveTo>
                      <a:pt x="74" y="24"/>
                    </a:moveTo>
                    <a:lnTo>
                      <a:pt x="74" y="24"/>
                    </a:lnTo>
                    <a:lnTo>
                      <a:pt x="68" y="24"/>
                    </a:lnTo>
                    <a:lnTo>
                      <a:pt x="60" y="22"/>
                    </a:lnTo>
                    <a:lnTo>
                      <a:pt x="60" y="22"/>
                    </a:lnTo>
                    <a:lnTo>
                      <a:pt x="46" y="18"/>
                    </a:lnTo>
                    <a:lnTo>
                      <a:pt x="32" y="14"/>
                    </a:lnTo>
                    <a:lnTo>
                      <a:pt x="32" y="14"/>
                    </a:lnTo>
                    <a:lnTo>
                      <a:pt x="26" y="14"/>
                    </a:lnTo>
                    <a:lnTo>
                      <a:pt x="22" y="14"/>
                    </a:lnTo>
                    <a:lnTo>
                      <a:pt x="20" y="18"/>
                    </a:lnTo>
                    <a:lnTo>
                      <a:pt x="14" y="22"/>
                    </a:lnTo>
                    <a:lnTo>
                      <a:pt x="14" y="22"/>
                    </a:lnTo>
                    <a:lnTo>
                      <a:pt x="4" y="2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6"/>
                    </a:lnTo>
                    <a:lnTo>
                      <a:pt x="4" y="36"/>
                    </a:lnTo>
                    <a:lnTo>
                      <a:pt x="4" y="36"/>
                    </a:lnTo>
                    <a:lnTo>
                      <a:pt x="10" y="34"/>
                    </a:lnTo>
                    <a:lnTo>
                      <a:pt x="12" y="32"/>
                    </a:lnTo>
                    <a:lnTo>
                      <a:pt x="14" y="32"/>
                    </a:lnTo>
                    <a:lnTo>
                      <a:pt x="14" y="36"/>
                    </a:lnTo>
                    <a:lnTo>
                      <a:pt x="14" y="36"/>
                    </a:lnTo>
                    <a:lnTo>
                      <a:pt x="18" y="42"/>
                    </a:lnTo>
                    <a:lnTo>
                      <a:pt x="20" y="44"/>
                    </a:lnTo>
                    <a:lnTo>
                      <a:pt x="24" y="46"/>
                    </a:lnTo>
                    <a:lnTo>
                      <a:pt x="22" y="40"/>
                    </a:lnTo>
                    <a:lnTo>
                      <a:pt x="22" y="40"/>
                    </a:lnTo>
                    <a:lnTo>
                      <a:pt x="16" y="30"/>
                    </a:lnTo>
                    <a:lnTo>
                      <a:pt x="16" y="26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0" y="24"/>
                    </a:lnTo>
                    <a:lnTo>
                      <a:pt x="20" y="26"/>
                    </a:lnTo>
                    <a:lnTo>
                      <a:pt x="22" y="26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38" y="20"/>
                    </a:lnTo>
                    <a:lnTo>
                      <a:pt x="42" y="20"/>
                    </a:lnTo>
                    <a:lnTo>
                      <a:pt x="42" y="24"/>
                    </a:lnTo>
                    <a:lnTo>
                      <a:pt x="42" y="24"/>
                    </a:lnTo>
                    <a:lnTo>
                      <a:pt x="40" y="26"/>
                    </a:lnTo>
                    <a:lnTo>
                      <a:pt x="38" y="28"/>
                    </a:lnTo>
                    <a:lnTo>
                      <a:pt x="38" y="30"/>
                    </a:lnTo>
                    <a:lnTo>
                      <a:pt x="40" y="32"/>
                    </a:lnTo>
                    <a:lnTo>
                      <a:pt x="40" y="32"/>
                    </a:lnTo>
                    <a:lnTo>
                      <a:pt x="48" y="34"/>
                    </a:lnTo>
                    <a:lnTo>
                      <a:pt x="56" y="30"/>
                    </a:lnTo>
                    <a:lnTo>
                      <a:pt x="56" y="30"/>
                    </a:lnTo>
                    <a:lnTo>
                      <a:pt x="68" y="28"/>
                    </a:lnTo>
                    <a:lnTo>
                      <a:pt x="72" y="28"/>
                    </a:lnTo>
                    <a:lnTo>
                      <a:pt x="74" y="24"/>
                    </a:lnTo>
                    <a:lnTo>
                      <a:pt x="74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SG" sz="180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485" name="Freeform 20"/>
              <p:cNvSpPr>
                <a:spLocks/>
              </p:cNvSpPr>
              <p:nvPr/>
            </p:nvSpPr>
            <p:spPr bwMode="auto">
              <a:xfrm>
                <a:off x="6954976" y="1050925"/>
                <a:ext cx="1828800" cy="631825"/>
              </a:xfrm>
              <a:custGeom>
                <a:avLst/>
                <a:gdLst>
                  <a:gd name="T0" fmla="*/ 1138 w 1152"/>
                  <a:gd name="T1" fmla="*/ 142 h 398"/>
                  <a:gd name="T2" fmla="*/ 1116 w 1152"/>
                  <a:gd name="T3" fmla="*/ 140 h 398"/>
                  <a:gd name="T4" fmla="*/ 1112 w 1152"/>
                  <a:gd name="T5" fmla="*/ 124 h 398"/>
                  <a:gd name="T6" fmla="*/ 1094 w 1152"/>
                  <a:gd name="T7" fmla="*/ 126 h 398"/>
                  <a:gd name="T8" fmla="*/ 1090 w 1152"/>
                  <a:gd name="T9" fmla="*/ 130 h 398"/>
                  <a:gd name="T10" fmla="*/ 1076 w 1152"/>
                  <a:gd name="T11" fmla="*/ 146 h 398"/>
                  <a:gd name="T12" fmla="*/ 1054 w 1152"/>
                  <a:gd name="T13" fmla="*/ 130 h 398"/>
                  <a:gd name="T14" fmla="*/ 1020 w 1152"/>
                  <a:gd name="T15" fmla="*/ 122 h 398"/>
                  <a:gd name="T16" fmla="*/ 996 w 1152"/>
                  <a:gd name="T17" fmla="*/ 124 h 398"/>
                  <a:gd name="T18" fmla="*/ 984 w 1152"/>
                  <a:gd name="T19" fmla="*/ 130 h 398"/>
                  <a:gd name="T20" fmla="*/ 970 w 1152"/>
                  <a:gd name="T21" fmla="*/ 140 h 398"/>
                  <a:gd name="T22" fmla="*/ 948 w 1152"/>
                  <a:gd name="T23" fmla="*/ 110 h 398"/>
                  <a:gd name="T24" fmla="*/ 938 w 1152"/>
                  <a:gd name="T25" fmla="*/ 92 h 398"/>
                  <a:gd name="T26" fmla="*/ 918 w 1152"/>
                  <a:gd name="T27" fmla="*/ 88 h 398"/>
                  <a:gd name="T28" fmla="*/ 896 w 1152"/>
                  <a:gd name="T29" fmla="*/ 82 h 398"/>
                  <a:gd name="T30" fmla="*/ 874 w 1152"/>
                  <a:gd name="T31" fmla="*/ 94 h 398"/>
                  <a:gd name="T32" fmla="*/ 830 w 1152"/>
                  <a:gd name="T33" fmla="*/ 82 h 398"/>
                  <a:gd name="T34" fmla="*/ 798 w 1152"/>
                  <a:gd name="T35" fmla="*/ 78 h 398"/>
                  <a:gd name="T36" fmla="*/ 778 w 1152"/>
                  <a:gd name="T37" fmla="*/ 72 h 398"/>
                  <a:gd name="T38" fmla="*/ 748 w 1152"/>
                  <a:gd name="T39" fmla="*/ 78 h 398"/>
                  <a:gd name="T40" fmla="*/ 690 w 1152"/>
                  <a:gd name="T41" fmla="*/ 78 h 398"/>
                  <a:gd name="T42" fmla="*/ 636 w 1152"/>
                  <a:gd name="T43" fmla="*/ 84 h 398"/>
                  <a:gd name="T44" fmla="*/ 610 w 1152"/>
                  <a:gd name="T45" fmla="*/ 76 h 398"/>
                  <a:gd name="T46" fmla="*/ 584 w 1152"/>
                  <a:gd name="T47" fmla="*/ 68 h 398"/>
                  <a:gd name="T48" fmla="*/ 566 w 1152"/>
                  <a:gd name="T49" fmla="*/ 76 h 398"/>
                  <a:gd name="T50" fmla="*/ 550 w 1152"/>
                  <a:gd name="T51" fmla="*/ 76 h 398"/>
                  <a:gd name="T52" fmla="*/ 524 w 1152"/>
                  <a:gd name="T53" fmla="*/ 62 h 398"/>
                  <a:gd name="T54" fmla="*/ 512 w 1152"/>
                  <a:gd name="T55" fmla="*/ 74 h 398"/>
                  <a:gd name="T56" fmla="*/ 486 w 1152"/>
                  <a:gd name="T57" fmla="*/ 84 h 398"/>
                  <a:gd name="T58" fmla="*/ 480 w 1152"/>
                  <a:gd name="T59" fmla="*/ 56 h 398"/>
                  <a:gd name="T60" fmla="*/ 454 w 1152"/>
                  <a:gd name="T61" fmla="*/ 76 h 398"/>
                  <a:gd name="T62" fmla="*/ 436 w 1152"/>
                  <a:gd name="T63" fmla="*/ 74 h 398"/>
                  <a:gd name="T64" fmla="*/ 414 w 1152"/>
                  <a:gd name="T65" fmla="*/ 64 h 398"/>
                  <a:gd name="T66" fmla="*/ 392 w 1152"/>
                  <a:gd name="T67" fmla="*/ 52 h 398"/>
                  <a:gd name="T68" fmla="*/ 370 w 1152"/>
                  <a:gd name="T69" fmla="*/ 70 h 398"/>
                  <a:gd name="T70" fmla="*/ 352 w 1152"/>
                  <a:gd name="T71" fmla="*/ 60 h 398"/>
                  <a:gd name="T72" fmla="*/ 332 w 1152"/>
                  <a:gd name="T73" fmla="*/ 44 h 398"/>
                  <a:gd name="T74" fmla="*/ 342 w 1152"/>
                  <a:gd name="T75" fmla="*/ 78 h 398"/>
                  <a:gd name="T76" fmla="*/ 312 w 1152"/>
                  <a:gd name="T77" fmla="*/ 68 h 398"/>
                  <a:gd name="T78" fmla="*/ 282 w 1152"/>
                  <a:gd name="T79" fmla="*/ 64 h 398"/>
                  <a:gd name="T80" fmla="*/ 240 w 1152"/>
                  <a:gd name="T81" fmla="*/ 56 h 398"/>
                  <a:gd name="T82" fmla="*/ 224 w 1152"/>
                  <a:gd name="T83" fmla="*/ 52 h 398"/>
                  <a:gd name="T84" fmla="*/ 204 w 1152"/>
                  <a:gd name="T85" fmla="*/ 46 h 398"/>
                  <a:gd name="T86" fmla="*/ 162 w 1152"/>
                  <a:gd name="T87" fmla="*/ 34 h 398"/>
                  <a:gd name="T88" fmla="*/ 154 w 1152"/>
                  <a:gd name="T89" fmla="*/ 0 h 398"/>
                  <a:gd name="T90" fmla="*/ 146 w 1152"/>
                  <a:gd name="T91" fmla="*/ 32 h 398"/>
                  <a:gd name="T92" fmla="*/ 130 w 1152"/>
                  <a:gd name="T93" fmla="*/ 52 h 398"/>
                  <a:gd name="T94" fmla="*/ 132 w 1152"/>
                  <a:gd name="T95" fmla="*/ 26 h 398"/>
                  <a:gd name="T96" fmla="*/ 118 w 1152"/>
                  <a:gd name="T97" fmla="*/ 26 h 398"/>
                  <a:gd name="T98" fmla="*/ 102 w 1152"/>
                  <a:gd name="T99" fmla="*/ 36 h 398"/>
                  <a:gd name="T100" fmla="*/ 82 w 1152"/>
                  <a:gd name="T101" fmla="*/ 46 h 398"/>
                  <a:gd name="T102" fmla="*/ 94 w 1152"/>
                  <a:gd name="T103" fmla="*/ 26 h 398"/>
                  <a:gd name="T104" fmla="*/ 70 w 1152"/>
                  <a:gd name="T105" fmla="*/ 14 h 398"/>
                  <a:gd name="T106" fmla="*/ 52 w 1152"/>
                  <a:gd name="T107" fmla="*/ 6 h 398"/>
                  <a:gd name="T108" fmla="*/ 36 w 1152"/>
                  <a:gd name="T109" fmla="*/ 8 h 398"/>
                  <a:gd name="T110" fmla="*/ 50 w 1152"/>
                  <a:gd name="T111" fmla="*/ 40 h 398"/>
                  <a:gd name="T112" fmla="*/ 32 w 1152"/>
                  <a:gd name="T113" fmla="*/ 30 h 398"/>
                  <a:gd name="T114" fmla="*/ 20 w 1152"/>
                  <a:gd name="T115" fmla="*/ 42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52" h="398">
                    <a:moveTo>
                      <a:pt x="0" y="20"/>
                    </a:moveTo>
                    <a:lnTo>
                      <a:pt x="0" y="398"/>
                    </a:lnTo>
                    <a:lnTo>
                      <a:pt x="1152" y="398"/>
                    </a:lnTo>
                    <a:lnTo>
                      <a:pt x="1152" y="152"/>
                    </a:lnTo>
                    <a:lnTo>
                      <a:pt x="1152" y="152"/>
                    </a:lnTo>
                    <a:lnTo>
                      <a:pt x="1150" y="152"/>
                    </a:lnTo>
                    <a:lnTo>
                      <a:pt x="1146" y="150"/>
                    </a:lnTo>
                    <a:lnTo>
                      <a:pt x="1138" y="142"/>
                    </a:lnTo>
                    <a:lnTo>
                      <a:pt x="1138" y="142"/>
                    </a:lnTo>
                    <a:lnTo>
                      <a:pt x="1134" y="138"/>
                    </a:lnTo>
                    <a:lnTo>
                      <a:pt x="1134" y="140"/>
                    </a:lnTo>
                    <a:lnTo>
                      <a:pt x="1132" y="144"/>
                    </a:lnTo>
                    <a:lnTo>
                      <a:pt x="1132" y="152"/>
                    </a:lnTo>
                    <a:lnTo>
                      <a:pt x="1132" y="152"/>
                    </a:lnTo>
                    <a:lnTo>
                      <a:pt x="1128" y="156"/>
                    </a:lnTo>
                    <a:lnTo>
                      <a:pt x="1126" y="154"/>
                    </a:lnTo>
                    <a:lnTo>
                      <a:pt x="1116" y="140"/>
                    </a:lnTo>
                    <a:lnTo>
                      <a:pt x="1116" y="140"/>
                    </a:lnTo>
                    <a:lnTo>
                      <a:pt x="1112" y="132"/>
                    </a:lnTo>
                    <a:lnTo>
                      <a:pt x="1116" y="134"/>
                    </a:lnTo>
                    <a:lnTo>
                      <a:pt x="1120" y="130"/>
                    </a:lnTo>
                    <a:lnTo>
                      <a:pt x="1120" y="130"/>
                    </a:lnTo>
                    <a:lnTo>
                      <a:pt x="1122" y="124"/>
                    </a:lnTo>
                    <a:lnTo>
                      <a:pt x="1120" y="122"/>
                    </a:lnTo>
                    <a:lnTo>
                      <a:pt x="1116" y="122"/>
                    </a:lnTo>
                    <a:lnTo>
                      <a:pt x="1112" y="124"/>
                    </a:lnTo>
                    <a:lnTo>
                      <a:pt x="1112" y="124"/>
                    </a:lnTo>
                    <a:lnTo>
                      <a:pt x="1108" y="126"/>
                    </a:lnTo>
                    <a:lnTo>
                      <a:pt x="1106" y="124"/>
                    </a:lnTo>
                    <a:lnTo>
                      <a:pt x="1100" y="114"/>
                    </a:lnTo>
                    <a:lnTo>
                      <a:pt x="1100" y="114"/>
                    </a:lnTo>
                    <a:lnTo>
                      <a:pt x="1098" y="110"/>
                    </a:lnTo>
                    <a:lnTo>
                      <a:pt x="1098" y="112"/>
                    </a:lnTo>
                    <a:lnTo>
                      <a:pt x="1096" y="122"/>
                    </a:lnTo>
                    <a:lnTo>
                      <a:pt x="1096" y="122"/>
                    </a:lnTo>
                    <a:lnTo>
                      <a:pt x="1094" y="126"/>
                    </a:lnTo>
                    <a:lnTo>
                      <a:pt x="1092" y="124"/>
                    </a:lnTo>
                    <a:lnTo>
                      <a:pt x="1084" y="112"/>
                    </a:lnTo>
                    <a:lnTo>
                      <a:pt x="1084" y="112"/>
                    </a:lnTo>
                    <a:lnTo>
                      <a:pt x="1080" y="108"/>
                    </a:lnTo>
                    <a:lnTo>
                      <a:pt x="1080" y="110"/>
                    </a:lnTo>
                    <a:lnTo>
                      <a:pt x="1082" y="116"/>
                    </a:lnTo>
                    <a:lnTo>
                      <a:pt x="1082" y="116"/>
                    </a:lnTo>
                    <a:lnTo>
                      <a:pt x="1086" y="124"/>
                    </a:lnTo>
                    <a:lnTo>
                      <a:pt x="1090" y="130"/>
                    </a:lnTo>
                    <a:lnTo>
                      <a:pt x="1092" y="138"/>
                    </a:lnTo>
                    <a:lnTo>
                      <a:pt x="1092" y="138"/>
                    </a:lnTo>
                    <a:lnTo>
                      <a:pt x="1092" y="142"/>
                    </a:lnTo>
                    <a:lnTo>
                      <a:pt x="1092" y="144"/>
                    </a:lnTo>
                    <a:lnTo>
                      <a:pt x="1088" y="146"/>
                    </a:lnTo>
                    <a:lnTo>
                      <a:pt x="1082" y="144"/>
                    </a:lnTo>
                    <a:lnTo>
                      <a:pt x="1080" y="144"/>
                    </a:lnTo>
                    <a:lnTo>
                      <a:pt x="1076" y="146"/>
                    </a:lnTo>
                    <a:lnTo>
                      <a:pt x="1076" y="146"/>
                    </a:lnTo>
                    <a:lnTo>
                      <a:pt x="1072" y="148"/>
                    </a:lnTo>
                    <a:lnTo>
                      <a:pt x="1070" y="148"/>
                    </a:lnTo>
                    <a:lnTo>
                      <a:pt x="1066" y="146"/>
                    </a:lnTo>
                    <a:lnTo>
                      <a:pt x="1060" y="144"/>
                    </a:lnTo>
                    <a:lnTo>
                      <a:pt x="1060" y="144"/>
                    </a:lnTo>
                    <a:lnTo>
                      <a:pt x="1056" y="144"/>
                    </a:lnTo>
                    <a:lnTo>
                      <a:pt x="1054" y="142"/>
                    </a:lnTo>
                    <a:lnTo>
                      <a:pt x="1054" y="130"/>
                    </a:lnTo>
                    <a:lnTo>
                      <a:pt x="1054" y="130"/>
                    </a:lnTo>
                    <a:lnTo>
                      <a:pt x="1054" y="128"/>
                    </a:lnTo>
                    <a:lnTo>
                      <a:pt x="1052" y="126"/>
                    </a:lnTo>
                    <a:lnTo>
                      <a:pt x="1044" y="126"/>
                    </a:lnTo>
                    <a:lnTo>
                      <a:pt x="1036" y="130"/>
                    </a:lnTo>
                    <a:lnTo>
                      <a:pt x="1026" y="132"/>
                    </a:lnTo>
                    <a:lnTo>
                      <a:pt x="1026" y="132"/>
                    </a:lnTo>
                    <a:lnTo>
                      <a:pt x="1020" y="130"/>
                    </a:lnTo>
                    <a:lnTo>
                      <a:pt x="1020" y="128"/>
                    </a:lnTo>
                    <a:lnTo>
                      <a:pt x="1020" y="122"/>
                    </a:lnTo>
                    <a:lnTo>
                      <a:pt x="1020" y="118"/>
                    </a:lnTo>
                    <a:lnTo>
                      <a:pt x="1018" y="114"/>
                    </a:lnTo>
                    <a:lnTo>
                      <a:pt x="1018" y="114"/>
                    </a:lnTo>
                    <a:lnTo>
                      <a:pt x="1014" y="110"/>
                    </a:lnTo>
                    <a:lnTo>
                      <a:pt x="1012" y="112"/>
                    </a:lnTo>
                    <a:lnTo>
                      <a:pt x="1008" y="118"/>
                    </a:lnTo>
                    <a:lnTo>
                      <a:pt x="1002" y="122"/>
                    </a:lnTo>
                    <a:lnTo>
                      <a:pt x="1002" y="122"/>
                    </a:lnTo>
                    <a:lnTo>
                      <a:pt x="996" y="124"/>
                    </a:lnTo>
                    <a:lnTo>
                      <a:pt x="994" y="122"/>
                    </a:lnTo>
                    <a:lnTo>
                      <a:pt x="994" y="116"/>
                    </a:lnTo>
                    <a:lnTo>
                      <a:pt x="992" y="112"/>
                    </a:lnTo>
                    <a:lnTo>
                      <a:pt x="992" y="112"/>
                    </a:lnTo>
                    <a:lnTo>
                      <a:pt x="988" y="110"/>
                    </a:lnTo>
                    <a:lnTo>
                      <a:pt x="986" y="112"/>
                    </a:lnTo>
                    <a:lnTo>
                      <a:pt x="984" y="120"/>
                    </a:lnTo>
                    <a:lnTo>
                      <a:pt x="984" y="130"/>
                    </a:lnTo>
                    <a:lnTo>
                      <a:pt x="984" y="130"/>
                    </a:lnTo>
                    <a:lnTo>
                      <a:pt x="982" y="138"/>
                    </a:lnTo>
                    <a:lnTo>
                      <a:pt x="982" y="140"/>
                    </a:lnTo>
                    <a:lnTo>
                      <a:pt x="982" y="138"/>
                    </a:lnTo>
                    <a:lnTo>
                      <a:pt x="978" y="122"/>
                    </a:lnTo>
                    <a:lnTo>
                      <a:pt x="978" y="122"/>
                    </a:lnTo>
                    <a:lnTo>
                      <a:pt x="976" y="118"/>
                    </a:lnTo>
                    <a:lnTo>
                      <a:pt x="974" y="120"/>
                    </a:lnTo>
                    <a:lnTo>
                      <a:pt x="970" y="140"/>
                    </a:lnTo>
                    <a:lnTo>
                      <a:pt x="970" y="140"/>
                    </a:lnTo>
                    <a:lnTo>
                      <a:pt x="966" y="144"/>
                    </a:lnTo>
                    <a:lnTo>
                      <a:pt x="964" y="142"/>
                    </a:lnTo>
                    <a:lnTo>
                      <a:pt x="962" y="134"/>
                    </a:lnTo>
                    <a:lnTo>
                      <a:pt x="956" y="106"/>
                    </a:lnTo>
                    <a:lnTo>
                      <a:pt x="956" y="106"/>
                    </a:lnTo>
                    <a:lnTo>
                      <a:pt x="954" y="100"/>
                    </a:lnTo>
                    <a:lnTo>
                      <a:pt x="954" y="98"/>
                    </a:lnTo>
                    <a:lnTo>
                      <a:pt x="954" y="100"/>
                    </a:lnTo>
                    <a:lnTo>
                      <a:pt x="948" y="110"/>
                    </a:lnTo>
                    <a:lnTo>
                      <a:pt x="948" y="110"/>
                    </a:lnTo>
                    <a:lnTo>
                      <a:pt x="946" y="112"/>
                    </a:lnTo>
                    <a:lnTo>
                      <a:pt x="946" y="106"/>
                    </a:lnTo>
                    <a:lnTo>
                      <a:pt x="946" y="92"/>
                    </a:lnTo>
                    <a:lnTo>
                      <a:pt x="946" y="92"/>
                    </a:lnTo>
                    <a:lnTo>
                      <a:pt x="946" y="88"/>
                    </a:lnTo>
                    <a:lnTo>
                      <a:pt x="944" y="86"/>
                    </a:lnTo>
                    <a:lnTo>
                      <a:pt x="938" y="92"/>
                    </a:lnTo>
                    <a:lnTo>
                      <a:pt x="938" y="92"/>
                    </a:lnTo>
                    <a:lnTo>
                      <a:pt x="936" y="94"/>
                    </a:lnTo>
                    <a:lnTo>
                      <a:pt x="934" y="90"/>
                    </a:lnTo>
                    <a:lnTo>
                      <a:pt x="934" y="80"/>
                    </a:lnTo>
                    <a:lnTo>
                      <a:pt x="934" y="80"/>
                    </a:lnTo>
                    <a:lnTo>
                      <a:pt x="934" y="78"/>
                    </a:lnTo>
                    <a:lnTo>
                      <a:pt x="932" y="78"/>
                    </a:lnTo>
                    <a:lnTo>
                      <a:pt x="924" y="86"/>
                    </a:lnTo>
                    <a:lnTo>
                      <a:pt x="924" y="86"/>
                    </a:lnTo>
                    <a:lnTo>
                      <a:pt x="918" y="88"/>
                    </a:lnTo>
                    <a:lnTo>
                      <a:pt x="916" y="86"/>
                    </a:lnTo>
                    <a:lnTo>
                      <a:pt x="912" y="74"/>
                    </a:lnTo>
                    <a:lnTo>
                      <a:pt x="912" y="74"/>
                    </a:lnTo>
                    <a:lnTo>
                      <a:pt x="908" y="70"/>
                    </a:lnTo>
                    <a:lnTo>
                      <a:pt x="906" y="70"/>
                    </a:lnTo>
                    <a:lnTo>
                      <a:pt x="900" y="80"/>
                    </a:lnTo>
                    <a:lnTo>
                      <a:pt x="900" y="80"/>
                    </a:lnTo>
                    <a:lnTo>
                      <a:pt x="898" y="84"/>
                    </a:lnTo>
                    <a:lnTo>
                      <a:pt x="896" y="82"/>
                    </a:lnTo>
                    <a:lnTo>
                      <a:pt x="890" y="70"/>
                    </a:lnTo>
                    <a:lnTo>
                      <a:pt x="890" y="70"/>
                    </a:lnTo>
                    <a:lnTo>
                      <a:pt x="886" y="66"/>
                    </a:lnTo>
                    <a:lnTo>
                      <a:pt x="884" y="68"/>
                    </a:lnTo>
                    <a:lnTo>
                      <a:pt x="882" y="86"/>
                    </a:lnTo>
                    <a:lnTo>
                      <a:pt x="882" y="86"/>
                    </a:lnTo>
                    <a:lnTo>
                      <a:pt x="878" y="94"/>
                    </a:lnTo>
                    <a:lnTo>
                      <a:pt x="876" y="94"/>
                    </a:lnTo>
                    <a:lnTo>
                      <a:pt x="874" y="94"/>
                    </a:lnTo>
                    <a:lnTo>
                      <a:pt x="870" y="92"/>
                    </a:lnTo>
                    <a:lnTo>
                      <a:pt x="868" y="86"/>
                    </a:lnTo>
                    <a:lnTo>
                      <a:pt x="868" y="86"/>
                    </a:lnTo>
                    <a:lnTo>
                      <a:pt x="866" y="82"/>
                    </a:lnTo>
                    <a:lnTo>
                      <a:pt x="862" y="82"/>
                    </a:lnTo>
                    <a:lnTo>
                      <a:pt x="844" y="82"/>
                    </a:lnTo>
                    <a:lnTo>
                      <a:pt x="844" y="82"/>
                    </a:lnTo>
                    <a:lnTo>
                      <a:pt x="834" y="84"/>
                    </a:lnTo>
                    <a:lnTo>
                      <a:pt x="830" y="82"/>
                    </a:lnTo>
                    <a:lnTo>
                      <a:pt x="828" y="78"/>
                    </a:lnTo>
                    <a:lnTo>
                      <a:pt x="824" y="74"/>
                    </a:lnTo>
                    <a:lnTo>
                      <a:pt x="824" y="74"/>
                    </a:lnTo>
                    <a:lnTo>
                      <a:pt x="818" y="74"/>
                    </a:lnTo>
                    <a:lnTo>
                      <a:pt x="816" y="76"/>
                    </a:lnTo>
                    <a:lnTo>
                      <a:pt x="812" y="78"/>
                    </a:lnTo>
                    <a:lnTo>
                      <a:pt x="806" y="80"/>
                    </a:lnTo>
                    <a:lnTo>
                      <a:pt x="806" y="80"/>
                    </a:lnTo>
                    <a:lnTo>
                      <a:pt x="798" y="78"/>
                    </a:lnTo>
                    <a:lnTo>
                      <a:pt x="796" y="72"/>
                    </a:lnTo>
                    <a:lnTo>
                      <a:pt x="796" y="72"/>
                    </a:lnTo>
                    <a:lnTo>
                      <a:pt x="794" y="70"/>
                    </a:lnTo>
                    <a:lnTo>
                      <a:pt x="792" y="72"/>
                    </a:lnTo>
                    <a:lnTo>
                      <a:pt x="788" y="82"/>
                    </a:lnTo>
                    <a:lnTo>
                      <a:pt x="788" y="82"/>
                    </a:lnTo>
                    <a:lnTo>
                      <a:pt x="786" y="84"/>
                    </a:lnTo>
                    <a:lnTo>
                      <a:pt x="782" y="82"/>
                    </a:lnTo>
                    <a:lnTo>
                      <a:pt x="778" y="72"/>
                    </a:lnTo>
                    <a:lnTo>
                      <a:pt x="778" y="72"/>
                    </a:lnTo>
                    <a:lnTo>
                      <a:pt x="776" y="68"/>
                    </a:lnTo>
                    <a:lnTo>
                      <a:pt x="772" y="70"/>
                    </a:lnTo>
                    <a:lnTo>
                      <a:pt x="768" y="82"/>
                    </a:lnTo>
                    <a:lnTo>
                      <a:pt x="768" y="82"/>
                    </a:lnTo>
                    <a:lnTo>
                      <a:pt x="764" y="84"/>
                    </a:lnTo>
                    <a:lnTo>
                      <a:pt x="760" y="84"/>
                    </a:lnTo>
                    <a:lnTo>
                      <a:pt x="756" y="82"/>
                    </a:lnTo>
                    <a:lnTo>
                      <a:pt x="748" y="78"/>
                    </a:lnTo>
                    <a:lnTo>
                      <a:pt x="748" y="78"/>
                    </a:lnTo>
                    <a:lnTo>
                      <a:pt x="734" y="76"/>
                    </a:lnTo>
                    <a:lnTo>
                      <a:pt x="726" y="78"/>
                    </a:lnTo>
                    <a:lnTo>
                      <a:pt x="720" y="80"/>
                    </a:lnTo>
                    <a:lnTo>
                      <a:pt x="720" y="80"/>
                    </a:lnTo>
                    <a:lnTo>
                      <a:pt x="712" y="84"/>
                    </a:lnTo>
                    <a:lnTo>
                      <a:pt x="706" y="84"/>
                    </a:lnTo>
                    <a:lnTo>
                      <a:pt x="700" y="82"/>
                    </a:lnTo>
                    <a:lnTo>
                      <a:pt x="690" y="78"/>
                    </a:lnTo>
                    <a:lnTo>
                      <a:pt x="690" y="78"/>
                    </a:lnTo>
                    <a:lnTo>
                      <a:pt x="682" y="74"/>
                    </a:lnTo>
                    <a:lnTo>
                      <a:pt x="676" y="76"/>
                    </a:lnTo>
                    <a:lnTo>
                      <a:pt x="668" y="78"/>
                    </a:lnTo>
                    <a:lnTo>
                      <a:pt x="656" y="78"/>
                    </a:lnTo>
                    <a:lnTo>
                      <a:pt x="656" y="78"/>
                    </a:lnTo>
                    <a:lnTo>
                      <a:pt x="646" y="80"/>
                    </a:lnTo>
                    <a:lnTo>
                      <a:pt x="640" y="82"/>
                    </a:lnTo>
                    <a:lnTo>
                      <a:pt x="636" y="84"/>
                    </a:lnTo>
                    <a:lnTo>
                      <a:pt x="630" y="86"/>
                    </a:lnTo>
                    <a:lnTo>
                      <a:pt x="630" y="86"/>
                    </a:lnTo>
                    <a:lnTo>
                      <a:pt x="622" y="86"/>
                    </a:lnTo>
                    <a:lnTo>
                      <a:pt x="620" y="82"/>
                    </a:lnTo>
                    <a:lnTo>
                      <a:pt x="618" y="70"/>
                    </a:lnTo>
                    <a:lnTo>
                      <a:pt x="618" y="70"/>
                    </a:lnTo>
                    <a:lnTo>
                      <a:pt x="616" y="64"/>
                    </a:lnTo>
                    <a:lnTo>
                      <a:pt x="616" y="66"/>
                    </a:lnTo>
                    <a:lnTo>
                      <a:pt x="610" y="76"/>
                    </a:lnTo>
                    <a:lnTo>
                      <a:pt x="610" y="76"/>
                    </a:lnTo>
                    <a:lnTo>
                      <a:pt x="606" y="80"/>
                    </a:lnTo>
                    <a:lnTo>
                      <a:pt x="602" y="80"/>
                    </a:lnTo>
                    <a:lnTo>
                      <a:pt x="598" y="78"/>
                    </a:lnTo>
                    <a:lnTo>
                      <a:pt x="594" y="72"/>
                    </a:lnTo>
                    <a:lnTo>
                      <a:pt x="594" y="72"/>
                    </a:lnTo>
                    <a:lnTo>
                      <a:pt x="588" y="66"/>
                    </a:lnTo>
                    <a:lnTo>
                      <a:pt x="586" y="64"/>
                    </a:lnTo>
                    <a:lnTo>
                      <a:pt x="584" y="68"/>
                    </a:lnTo>
                    <a:lnTo>
                      <a:pt x="582" y="76"/>
                    </a:lnTo>
                    <a:lnTo>
                      <a:pt x="582" y="76"/>
                    </a:lnTo>
                    <a:lnTo>
                      <a:pt x="580" y="82"/>
                    </a:lnTo>
                    <a:lnTo>
                      <a:pt x="576" y="78"/>
                    </a:lnTo>
                    <a:lnTo>
                      <a:pt x="572" y="62"/>
                    </a:lnTo>
                    <a:lnTo>
                      <a:pt x="572" y="62"/>
                    </a:lnTo>
                    <a:lnTo>
                      <a:pt x="570" y="56"/>
                    </a:lnTo>
                    <a:lnTo>
                      <a:pt x="568" y="58"/>
                    </a:lnTo>
                    <a:lnTo>
                      <a:pt x="566" y="76"/>
                    </a:lnTo>
                    <a:lnTo>
                      <a:pt x="566" y="76"/>
                    </a:lnTo>
                    <a:lnTo>
                      <a:pt x="566" y="84"/>
                    </a:lnTo>
                    <a:lnTo>
                      <a:pt x="564" y="84"/>
                    </a:lnTo>
                    <a:lnTo>
                      <a:pt x="562" y="82"/>
                    </a:lnTo>
                    <a:lnTo>
                      <a:pt x="558" y="80"/>
                    </a:lnTo>
                    <a:lnTo>
                      <a:pt x="554" y="78"/>
                    </a:lnTo>
                    <a:lnTo>
                      <a:pt x="554" y="78"/>
                    </a:lnTo>
                    <a:lnTo>
                      <a:pt x="552" y="80"/>
                    </a:lnTo>
                    <a:lnTo>
                      <a:pt x="550" y="76"/>
                    </a:lnTo>
                    <a:lnTo>
                      <a:pt x="552" y="66"/>
                    </a:lnTo>
                    <a:lnTo>
                      <a:pt x="552" y="66"/>
                    </a:lnTo>
                    <a:lnTo>
                      <a:pt x="550" y="64"/>
                    </a:lnTo>
                    <a:lnTo>
                      <a:pt x="550" y="62"/>
                    </a:lnTo>
                    <a:lnTo>
                      <a:pt x="544" y="62"/>
                    </a:lnTo>
                    <a:lnTo>
                      <a:pt x="538" y="64"/>
                    </a:lnTo>
                    <a:lnTo>
                      <a:pt x="530" y="64"/>
                    </a:lnTo>
                    <a:lnTo>
                      <a:pt x="530" y="64"/>
                    </a:lnTo>
                    <a:lnTo>
                      <a:pt x="524" y="62"/>
                    </a:lnTo>
                    <a:lnTo>
                      <a:pt x="526" y="66"/>
                    </a:lnTo>
                    <a:lnTo>
                      <a:pt x="536" y="78"/>
                    </a:lnTo>
                    <a:lnTo>
                      <a:pt x="536" y="78"/>
                    </a:lnTo>
                    <a:lnTo>
                      <a:pt x="540" y="84"/>
                    </a:lnTo>
                    <a:lnTo>
                      <a:pt x="534" y="84"/>
                    </a:lnTo>
                    <a:lnTo>
                      <a:pt x="526" y="80"/>
                    </a:lnTo>
                    <a:lnTo>
                      <a:pt x="518" y="76"/>
                    </a:lnTo>
                    <a:lnTo>
                      <a:pt x="518" y="76"/>
                    </a:lnTo>
                    <a:lnTo>
                      <a:pt x="512" y="74"/>
                    </a:lnTo>
                    <a:lnTo>
                      <a:pt x="510" y="76"/>
                    </a:lnTo>
                    <a:lnTo>
                      <a:pt x="510" y="80"/>
                    </a:lnTo>
                    <a:lnTo>
                      <a:pt x="510" y="84"/>
                    </a:lnTo>
                    <a:lnTo>
                      <a:pt x="510" y="84"/>
                    </a:lnTo>
                    <a:lnTo>
                      <a:pt x="508" y="88"/>
                    </a:lnTo>
                    <a:lnTo>
                      <a:pt x="504" y="88"/>
                    </a:lnTo>
                    <a:lnTo>
                      <a:pt x="496" y="86"/>
                    </a:lnTo>
                    <a:lnTo>
                      <a:pt x="486" y="84"/>
                    </a:lnTo>
                    <a:lnTo>
                      <a:pt x="486" y="84"/>
                    </a:lnTo>
                    <a:lnTo>
                      <a:pt x="480" y="82"/>
                    </a:lnTo>
                    <a:lnTo>
                      <a:pt x="480" y="80"/>
                    </a:lnTo>
                    <a:lnTo>
                      <a:pt x="480" y="78"/>
                    </a:lnTo>
                    <a:lnTo>
                      <a:pt x="482" y="72"/>
                    </a:lnTo>
                    <a:lnTo>
                      <a:pt x="482" y="66"/>
                    </a:lnTo>
                    <a:lnTo>
                      <a:pt x="482" y="62"/>
                    </a:lnTo>
                    <a:lnTo>
                      <a:pt x="482" y="62"/>
                    </a:lnTo>
                    <a:lnTo>
                      <a:pt x="480" y="58"/>
                    </a:lnTo>
                    <a:lnTo>
                      <a:pt x="480" y="56"/>
                    </a:lnTo>
                    <a:lnTo>
                      <a:pt x="476" y="60"/>
                    </a:lnTo>
                    <a:lnTo>
                      <a:pt x="474" y="78"/>
                    </a:lnTo>
                    <a:lnTo>
                      <a:pt x="474" y="78"/>
                    </a:lnTo>
                    <a:lnTo>
                      <a:pt x="472" y="82"/>
                    </a:lnTo>
                    <a:lnTo>
                      <a:pt x="468" y="82"/>
                    </a:lnTo>
                    <a:lnTo>
                      <a:pt x="464" y="80"/>
                    </a:lnTo>
                    <a:lnTo>
                      <a:pt x="456" y="78"/>
                    </a:lnTo>
                    <a:lnTo>
                      <a:pt x="456" y="78"/>
                    </a:lnTo>
                    <a:lnTo>
                      <a:pt x="454" y="76"/>
                    </a:lnTo>
                    <a:lnTo>
                      <a:pt x="450" y="74"/>
                    </a:lnTo>
                    <a:lnTo>
                      <a:pt x="448" y="68"/>
                    </a:lnTo>
                    <a:lnTo>
                      <a:pt x="448" y="58"/>
                    </a:lnTo>
                    <a:lnTo>
                      <a:pt x="444" y="46"/>
                    </a:lnTo>
                    <a:lnTo>
                      <a:pt x="444" y="46"/>
                    </a:lnTo>
                    <a:lnTo>
                      <a:pt x="442" y="42"/>
                    </a:lnTo>
                    <a:lnTo>
                      <a:pt x="440" y="40"/>
                    </a:lnTo>
                    <a:lnTo>
                      <a:pt x="438" y="48"/>
                    </a:lnTo>
                    <a:lnTo>
                      <a:pt x="436" y="74"/>
                    </a:lnTo>
                    <a:lnTo>
                      <a:pt x="436" y="74"/>
                    </a:lnTo>
                    <a:lnTo>
                      <a:pt x="436" y="78"/>
                    </a:lnTo>
                    <a:lnTo>
                      <a:pt x="434" y="80"/>
                    </a:lnTo>
                    <a:lnTo>
                      <a:pt x="430" y="80"/>
                    </a:lnTo>
                    <a:lnTo>
                      <a:pt x="428" y="78"/>
                    </a:lnTo>
                    <a:lnTo>
                      <a:pt x="420" y="72"/>
                    </a:lnTo>
                    <a:lnTo>
                      <a:pt x="416" y="66"/>
                    </a:lnTo>
                    <a:lnTo>
                      <a:pt x="416" y="66"/>
                    </a:lnTo>
                    <a:lnTo>
                      <a:pt x="414" y="64"/>
                    </a:lnTo>
                    <a:lnTo>
                      <a:pt x="412" y="64"/>
                    </a:lnTo>
                    <a:lnTo>
                      <a:pt x="406" y="74"/>
                    </a:lnTo>
                    <a:lnTo>
                      <a:pt x="406" y="74"/>
                    </a:lnTo>
                    <a:lnTo>
                      <a:pt x="404" y="76"/>
                    </a:lnTo>
                    <a:lnTo>
                      <a:pt x="402" y="76"/>
                    </a:lnTo>
                    <a:lnTo>
                      <a:pt x="400" y="74"/>
                    </a:lnTo>
                    <a:lnTo>
                      <a:pt x="396" y="56"/>
                    </a:lnTo>
                    <a:lnTo>
                      <a:pt x="396" y="56"/>
                    </a:lnTo>
                    <a:lnTo>
                      <a:pt x="392" y="52"/>
                    </a:lnTo>
                    <a:lnTo>
                      <a:pt x="390" y="52"/>
                    </a:lnTo>
                    <a:lnTo>
                      <a:pt x="390" y="54"/>
                    </a:lnTo>
                    <a:lnTo>
                      <a:pt x="384" y="70"/>
                    </a:lnTo>
                    <a:lnTo>
                      <a:pt x="384" y="70"/>
                    </a:lnTo>
                    <a:lnTo>
                      <a:pt x="382" y="76"/>
                    </a:lnTo>
                    <a:lnTo>
                      <a:pt x="380" y="74"/>
                    </a:lnTo>
                    <a:lnTo>
                      <a:pt x="376" y="72"/>
                    </a:lnTo>
                    <a:lnTo>
                      <a:pt x="370" y="70"/>
                    </a:lnTo>
                    <a:lnTo>
                      <a:pt x="370" y="70"/>
                    </a:lnTo>
                    <a:lnTo>
                      <a:pt x="364" y="68"/>
                    </a:lnTo>
                    <a:lnTo>
                      <a:pt x="362" y="66"/>
                    </a:lnTo>
                    <a:lnTo>
                      <a:pt x="360" y="52"/>
                    </a:lnTo>
                    <a:lnTo>
                      <a:pt x="360" y="52"/>
                    </a:lnTo>
                    <a:lnTo>
                      <a:pt x="358" y="48"/>
                    </a:lnTo>
                    <a:lnTo>
                      <a:pt x="356" y="48"/>
                    </a:lnTo>
                    <a:lnTo>
                      <a:pt x="356" y="48"/>
                    </a:lnTo>
                    <a:lnTo>
                      <a:pt x="354" y="54"/>
                    </a:lnTo>
                    <a:lnTo>
                      <a:pt x="352" y="60"/>
                    </a:lnTo>
                    <a:lnTo>
                      <a:pt x="352" y="60"/>
                    </a:lnTo>
                    <a:lnTo>
                      <a:pt x="352" y="62"/>
                    </a:lnTo>
                    <a:lnTo>
                      <a:pt x="350" y="62"/>
                    </a:lnTo>
                    <a:lnTo>
                      <a:pt x="348" y="54"/>
                    </a:lnTo>
                    <a:lnTo>
                      <a:pt x="338" y="28"/>
                    </a:lnTo>
                    <a:lnTo>
                      <a:pt x="338" y="28"/>
                    </a:lnTo>
                    <a:lnTo>
                      <a:pt x="336" y="22"/>
                    </a:lnTo>
                    <a:lnTo>
                      <a:pt x="334" y="26"/>
                    </a:lnTo>
                    <a:lnTo>
                      <a:pt x="332" y="44"/>
                    </a:lnTo>
                    <a:lnTo>
                      <a:pt x="332" y="44"/>
                    </a:lnTo>
                    <a:lnTo>
                      <a:pt x="332" y="52"/>
                    </a:lnTo>
                    <a:lnTo>
                      <a:pt x="332" y="56"/>
                    </a:lnTo>
                    <a:lnTo>
                      <a:pt x="344" y="72"/>
                    </a:lnTo>
                    <a:lnTo>
                      <a:pt x="344" y="72"/>
                    </a:lnTo>
                    <a:lnTo>
                      <a:pt x="346" y="78"/>
                    </a:lnTo>
                    <a:lnTo>
                      <a:pt x="346" y="80"/>
                    </a:lnTo>
                    <a:lnTo>
                      <a:pt x="344" y="80"/>
                    </a:lnTo>
                    <a:lnTo>
                      <a:pt x="342" y="78"/>
                    </a:lnTo>
                    <a:lnTo>
                      <a:pt x="334" y="70"/>
                    </a:lnTo>
                    <a:lnTo>
                      <a:pt x="326" y="60"/>
                    </a:lnTo>
                    <a:lnTo>
                      <a:pt x="326" y="60"/>
                    </a:lnTo>
                    <a:lnTo>
                      <a:pt x="322" y="56"/>
                    </a:lnTo>
                    <a:lnTo>
                      <a:pt x="320" y="56"/>
                    </a:lnTo>
                    <a:lnTo>
                      <a:pt x="320" y="56"/>
                    </a:lnTo>
                    <a:lnTo>
                      <a:pt x="314" y="68"/>
                    </a:lnTo>
                    <a:lnTo>
                      <a:pt x="314" y="68"/>
                    </a:lnTo>
                    <a:lnTo>
                      <a:pt x="312" y="68"/>
                    </a:lnTo>
                    <a:lnTo>
                      <a:pt x="310" y="68"/>
                    </a:lnTo>
                    <a:lnTo>
                      <a:pt x="306" y="66"/>
                    </a:lnTo>
                    <a:lnTo>
                      <a:pt x="294" y="50"/>
                    </a:lnTo>
                    <a:lnTo>
                      <a:pt x="294" y="50"/>
                    </a:lnTo>
                    <a:lnTo>
                      <a:pt x="290" y="46"/>
                    </a:lnTo>
                    <a:lnTo>
                      <a:pt x="288" y="46"/>
                    </a:lnTo>
                    <a:lnTo>
                      <a:pt x="286" y="46"/>
                    </a:lnTo>
                    <a:lnTo>
                      <a:pt x="286" y="48"/>
                    </a:lnTo>
                    <a:lnTo>
                      <a:pt x="282" y="64"/>
                    </a:lnTo>
                    <a:lnTo>
                      <a:pt x="282" y="64"/>
                    </a:lnTo>
                    <a:lnTo>
                      <a:pt x="280" y="66"/>
                    </a:lnTo>
                    <a:lnTo>
                      <a:pt x="278" y="66"/>
                    </a:lnTo>
                    <a:lnTo>
                      <a:pt x="270" y="64"/>
                    </a:lnTo>
                    <a:lnTo>
                      <a:pt x="260" y="60"/>
                    </a:lnTo>
                    <a:lnTo>
                      <a:pt x="252" y="60"/>
                    </a:lnTo>
                    <a:lnTo>
                      <a:pt x="252" y="60"/>
                    </a:lnTo>
                    <a:lnTo>
                      <a:pt x="246" y="60"/>
                    </a:lnTo>
                    <a:lnTo>
                      <a:pt x="240" y="56"/>
                    </a:lnTo>
                    <a:lnTo>
                      <a:pt x="238" y="52"/>
                    </a:lnTo>
                    <a:lnTo>
                      <a:pt x="238" y="46"/>
                    </a:lnTo>
                    <a:lnTo>
                      <a:pt x="238" y="46"/>
                    </a:lnTo>
                    <a:lnTo>
                      <a:pt x="238" y="44"/>
                    </a:lnTo>
                    <a:lnTo>
                      <a:pt x="236" y="42"/>
                    </a:lnTo>
                    <a:lnTo>
                      <a:pt x="232" y="44"/>
                    </a:lnTo>
                    <a:lnTo>
                      <a:pt x="226" y="48"/>
                    </a:lnTo>
                    <a:lnTo>
                      <a:pt x="224" y="52"/>
                    </a:lnTo>
                    <a:lnTo>
                      <a:pt x="224" y="52"/>
                    </a:lnTo>
                    <a:lnTo>
                      <a:pt x="224" y="54"/>
                    </a:lnTo>
                    <a:lnTo>
                      <a:pt x="220" y="52"/>
                    </a:lnTo>
                    <a:lnTo>
                      <a:pt x="212" y="34"/>
                    </a:lnTo>
                    <a:lnTo>
                      <a:pt x="212" y="34"/>
                    </a:lnTo>
                    <a:lnTo>
                      <a:pt x="208" y="30"/>
                    </a:lnTo>
                    <a:lnTo>
                      <a:pt x="206" y="30"/>
                    </a:lnTo>
                    <a:lnTo>
                      <a:pt x="206" y="32"/>
                    </a:lnTo>
                    <a:lnTo>
                      <a:pt x="204" y="46"/>
                    </a:lnTo>
                    <a:lnTo>
                      <a:pt x="204" y="46"/>
                    </a:lnTo>
                    <a:lnTo>
                      <a:pt x="204" y="52"/>
                    </a:lnTo>
                    <a:lnTo>
                      <a:pt x="200" y="50"/>
                    </a:lnTo>
                    <a:lnTo>
                      <a:pt x="194" y="38"/>
                    </a:lnTo>
                    <a:lnTo>
                      <a:pt x="194" y="38"/>
                    </a:lnTo>
                    <a:lnTo>
                      <a:pt x="190" y="34"/>
                    </a:lnTo>
                    <a:lnTo>
                      <a:pt x="188" y="32"/>
                    </a:lnTo>
                    <a:lnTo>
                      <a:pt x="182" y="32"/>
                    </a:lnTo>
                    <a:lnTo>
                      <a:pt x="172" y="34"/>
                    </a:lnTo>
                    <a:lnTo>
                      <a:pt x="162" y="34"/>
                    </a:lnTo>
                    <a:lnTo>
                      <a:pt x="162" y="34"/>
                    </a:lnTo>
                    <a:lnTo>
                      <a:pt x="158" y="34"/>
                    </a:lnTo>
                    <a:lnTo>
                      <a:pt x="156" y="32"/>
                    </a:lnTo>
                    <a:lnTo>
                      <a:pt x="154" y="30"/>
                    </a:lnTo>
                    <a:lnTo>
                      <a:pt x="154" y="26"/>
                    </a:lnTo>
                    <a:lnTo>
                      <a:pt x="156" y="16"/>
                    </a:lnTo>
                    <a:lnTo>
                      <a:pt x="156" y="4"/>
                    </a:lnTo>
                    <a:lnTo>
                      <a:pt x="156" y="4"/>
                    </a:lnTo>
                    <a:lnTo>
                      <a:pt x="154" y="0"/>
                    </a:lnTo>
                    <a:lnTo>
                      <a:pt x="154" y="0"/>
                    </a:lnTo>
                    <a:lnTo>
                      <a:pt x="152" y="10"/>
                    </a:lnTo>
                    <a:lnTo>
                      <a:pt x="152" y="40"/>
                    </a:lnTo>
                    <a:lnTo>
                      <a:pt x="152" y="40"/>
                    </a:lnTo>
                    <a:lnTo>
                      <a:pt x="152" y="48"/>
                    </a:lnTo>
                    <a:lnTo>
                      <a:pt x="152" y="48"/>
                    </a:lnTo>
                    <a:lnTo>
                      <a:pt x="150" y="48"/>
                    </a:lnTo>
                    <a:lnTo>
                      <a:pt x="146" y="32"/>
                    </a:lnTo>
                    <a:lnTo>
                      <a:pt x="146" y="32"/>
                    </a:lnTo>
                    <a:lnTo>
                      <a:pt x="144" y="30"/>
                    </a:lnTo>
                    <a:lnTo>
                      <a:pt x="144" y="30"/>
                    </a:lnTo>
                    <a:lnTo>
                      <a:pt x="142" y="36"/>
                    </a:lnTo>
                    <a:lnTo>
                      <a:pt x="140" y="48"/>
                    </a:lnTo>
                    <a:lnTo>
                      <a:pt x="138" y="60"/>
                    </a:lnTo>
                    <a:lnTo>
                      <a:pt x="138" y="60"/>
                    </a:lnTo>
                    <a:lnTo>
                      <a:pt x="134" y="64"/>
                    </a:lnTo>
                    <a:lnTo>
                      <a:pt x="132" y="60"/>
                    </a:lnTo>
                    <a:lnTo>
                      <a:pt x="130" y="52"/>
                    </a:lnTo>
                    <a:lnTo>
                      <a:pt x="128" y="44"/>
                    </a:lnTo>
                    <a:lnTo>
                      <a:pt x="128" y="44"/>
                    </a:lnTo>
                    <a:lnTo>
                      <a:pt x="126" y="40"/>
                    </a:lnTo>
                    <a:lnTo>
                      <a:pt x="128" y="38"/>
                    </a:lnTo>
                    <a:lnTo>
                      <a:pt x="134" y="34"/>
                    </a:lnTo>
                    <a:lnTo>
                      <a:pt x="134" y="34"/>
                    </a:lnTo>
                    <a:lnTo>
                      <a:pt x="136" y="32"/>
                    </a:lnTo>
                    <a:lnTo>
                      <a:pt x="136" y="30"/>
                    </a:lnTo>
                    <a:lnTo>
                      <a:pt x="132" y="26"/>
                    </a:lnTo>
                    <a:lnTo>
                      <a:pt x="126" y="20"/>
                    </a:lnTo>
                    <a:lnTo>
                      <a:pt x="120" y="10"/>
                    </a:lnTo>
                    <a:lnTo>
                      <a:pt x="120" y="10"/>
                    </a:lnTo>
                    <a:lnTo>
                      <a:pt x="118" y="4"/>
                    </a:lnTo>
                    <a:lnTo>
                      <a:pt x="116" y="4"/>
                    </a:lnTo>
                    <a:lnTo>
                      <a:pt x="116" y="6"/>
                    </a:lnTo>
                    <a:lnTo>
                      <a:pt x="116" y="14"/>
                    </a:lnTo>
                    <a:lnTo>
                      <a:pt x="118" y="26"/>
                    </a:lnTo>
                    <a:lnTo>
                      <a:pt x="118" y="26"/>
                    </a:lnTo>
                    <a:lnTo>
                      <a:pt x="118" y="36"/>
                    </a:lnTo>
                    <a:lnTo>
                      <a:pt x="116" y="36"/>
                    </a:lnTo>
                    <a:lnTo>
                      <a:pt x="116" y="36"/>
                    </a:lnTo>
                    <a:lnTo>
                      <a:pt x="112" y="32"/>
                    </a:lnTo>
                    <a:lnTo>
                      <a:pt x="106" y="26"/>
                    </a:lnTo>
                    <a:lnTo>
                      <a:pt x="106" y="26"/>
                    </a:lnTo>
                    <a:lnTo>
                      <a:pt x="104" y="24"/>
                    </a:lnTo>
                    <a:lnTo>
                      <a:pt x="102" y="28"/>
                    </a:lnTo>
                    <a:lnTo>
                      <a:pt x="102" y="36"/>
                    </a:lnTo>
                    <a:lnTo>
                      <a:pt x="102" y="48"/>
                    </a:lnTo>
                    <a:lnTo>
                      <a:pt x="102" y="48"/>
                    </a:lnTo>
                    <a:lnTo>
                      <a:pt x="98" y="56"/>
                    </a:lnTo>
                    <a:lnTo>
                      <a:pt x="96" y="58"/>
                    </a:lnTo>
                    <a:lnTo>
                      <a:pt x="94" y="58"/>
                    </a:lnTo>
                    <a:lnTo>
                      <a:pt x="88" y="56"/>
                    </a:lnTo>
                    <a:lnTo>
                      <a:pt x="84" y="50"/>
                    </a:lnTo>
                    <a:lnTo>
                      <a:pt x="84" y="50"/>
                    </a:lnTo>
                    <a:lnTo>
                      <a:pt x="82" y="46"/>
                    </a:lnTo>
                    <a:lnTo>
                      <a:pt x="84" y="44"/>
                    </a:lnTo>
                    <a:lnTo>
                      <a:pt x="92" y="42"/>
                    </a:lnTo>
                    <a:lnTo>
                      <a:pt x="92" y="42"/>
                    </a:lnTo>
                    <a:lnTo>
                      <a:pt x="96" y="42"/>
                    </a:lnTo>
                    <a:lnTo>
                      <a:pt x="98" y="40"/>
                    </a:lnTo>
                    <a:lnTo>
                      <a:pt x="96" y="32"/>
                    </a:lnTo>
                    <a:lnTo>
                      <a:pt x="96" y="32"/>
                    </a:lnTo>
                    <a:lnTo>
                      <a:pt x="96" y="28"/>
                    </a:lnTo>
                    <a:lnTo>
                      <a:pt x="94" y="26"/>
                    </a:lnTo>
                    <a:lnTo>
                      <a:pt x="90" y="26"/>
                    </a:lnTo>
                    <a:lnTo>
                      <a:pt x="90" y="26"/>
                    </a:lnTo>
                    <a:lnTo>
                      <a:pt x="84" y="30"/>
                    </a:lnTo>
                    <a:lnTo>
                      <a:pt x="78" y="32"/>
                    </a:lnTo>
                    <a:lnTo>
                      <a:pt x="74" y="30"/>
                    </a:lnTo>
                    <a:lnTo>
                      <a:pt x="74" y="30"/>
                    </a:lnTo>
                    <a:lnTo>
                      <a:pt x="70" y="26"/>
                    </a:lnTo>
                    <a:lnTo>
                      <a:pt x="70" y="20"/>
                    </a:lnTo>
                    <a:lnTo>
                      <a:pt x="70" y="14"/>
                    </a:lnTo>
                    <a:lnTo>
                      <a:pt x="70" y="10"/>
                    </a:lnTo>
                    <a:lnTo>
                      <a:pt x="70" y="10"/>
                    </a:lnTo>
                    <a:lnTo>
                      <a:pt x="68" y="6"/>
                    </a:lnTo>
                    <a:lnTo>
                      <a:pt x="66" y="6"/>
                    </a:lnTo>
                    <a:lnTo>
                      <a:pt x="62" y="16"/>
                    </a:lnTo>
                    <a:lnTo>
                      <a:pt x="62" y="16"/>
                    </a:lnTo>
                    <a:lnTo>
                      <a:pt x="58" y="20"/>
                    </a:lnTo>
                    <a:lnTo>
                      <a:pt x="56" y="18"/>
                    </a:lnTo>
                    <a:lnTo>
                      <a:pt x="52" y="6"/>
                    </a:lnTo>
                    <a:lnTo>
                      <a:pt x="52" y="6"/>
                    </a:lnTo>
                    <a:lnTo>
                      <a:pt x="50" y="2"/>
                    </a:lnTo>
                    <a:lnTo>
                      <a:pt x="48" y="2"/>
                    </a:lnTo>
                    <a:lnTo>
                      <a:pt x="46" y="6"/>
                    </a:lnTo>
                    <a:lnTo>
                      <a:pt x="44" y="8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36" y="8"/>
                    </a:lnTo>
                    <a:lnTo>
                      <a:pt x="36" y="8"/>
                    </a:lnTo>
                    <a:lnTo>
                      <a:pt x="38" y="16"/>
                    </a:lnTo>
                    <a:lnTo>
                      <a:pt x="38" y="16"/>
                    </a:lnTo>
                    <a:lnTo>
                      <a:pt x="40" y="20"/>
                    </a:lnTo>
                    <a:lnTo>
                      <a:pt x="42" y="22"/>
                    </a:lnTo>
                    <a:lnTo>
                      <a:pt x="46" y="20"/>
                    </a:lnTo>
                    <a:lnTo>
                      <a:pt x="46" y="20"/>
                    </a:lnTo>
                    <a:lnTo>
                      <a:pt x="46" y="26"/>
                    </a:lnTo>
                    <a:lnTo>
                      <a:pt x="50" y="40"/>
                    </a:lnTo>
                    <a:lnTo>
                      <a:pt x="50" y="40"/>
                    </a:lnTo>
                    <a:lnTo>
                      <a:pt x="52" y="46"/>
                    </a:lnTo>
                    <a:lnTo>
                      <a:pt x="52" y="48"/>
                    </a:lnTo>
                    <a:lnTo>
                      <a:pt x="44" y="46"/>
                    </a:lnTo>
                    <a:lnTo>
                      <a:pt x="44" y="46"/>
                    </a:lnTo>
                    <a:lnTo>
                      <a:pt x="40" y="46"/>
                    </a:lnTo>
                    <a:lnTo>
                      <a:pt x="38" y="44"/>
                    </a:lnTo>
                    <a:lnTo>
                      <a:pt x="36" y="36"/>
                    </a:lnTo>
                    <a:lnTo>
                      <a:pt x="36" y="36"/>
                    </a:lnTo>
                    <a:lnTo>
                      <a:pt x="32" y="30"/>
                    </a:lnTo>
                    <a:lnTo>
                      <a:pt x="28" y="26"/>
                    </a:lnTo>
                    <a:lnTo>
                      <a:pt x="24" y="22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10" y="4"/>
                    </a:lnTo>
                    <a:lnTo>
                      <a:pt x="12" y="12"/>
                    </a:lnTo>
                    <a:lnTo>
                      <a:pt x="16" y="26"/>
                    </a:lnTo>
                    <a:lnTo>
                      <a:pt x="20" y="42"/>
                    </a:lnTo>
                    <a:lnTo>
                      <a:pt x="20" y="42"/>
                    </a:lnTo>
                    <a:lnTo>
                      <a:pt x="20" y="50"/>
                    </a:lnTo>
                    <a:lnTo>
                      <a:pt x="16" y="48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SG" sz="180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486" name="Freeform 197"/>
              <p:cNvSpPr>
                <a:spLocks noEditPoints="1"/>
              </p:cNvSpPr>
              <p:nvPr/>
            </p:nvSpPr>
            <p:spPr bwMode="auto">
              <a:xfrm>
                <a:off x="7990026" y="1155700"/>
                <a:ext cx="657225" cy="127000"/>
              </a:xfrm>
              <a:custGeom>
                <a:avLst/>
                <a:gdLst>
                  <a:gd name="T0" fmla="*/ 408 w 414"/>
                  <a:gd name="T1" fmla="*/ 78 h 80"/>
                  <a:gd name="T2" fmla="*/ 402 w 414"/>
                  <a:gd name="T3" fmla="*/ 64 h 80"/>
                  <a:gd name="T4" fmla="*/ 384 w 414"/>
                  <a:gd name="T5" fmla="*/ 64 h 80"/>
                  <a:gd name="T6" fmla="*/ 368 w 414"/>
                  <a:gd name="T7" fmla="*/ 62 h 80"/>
                  <a:gd name="T8" fmla="*/ 366 w 414"/>
                  <a:gd name="T9" fmla="*/ 48 h 80"/>
                  <a:gd name="T10" fmla="*/ 350 w 414"/>
                  <a:gd name="T11" fmla="*/ 56 h 80"/>
                  <a:gd name="T12" fmla="*/ 342 w 414"/>
                  <a:gd name="T13" fmla="*/ 50 h 80"/>
                  <a:gd name="T14" fmla="*/ 334 w 414"/>
                  <a:gd name="T15" fmla="*/ 46 h 80"/>
                  <a:gd name="T16" fmla="*/ 330 w 414"/>
                  <a:gd name="T17" fmla="*/ 72 h 80"/>
                  <a:gd name="T18" fmla="*/ 326 w 414"/>
                  <a:gd name="T19" fmla="*/ 56 h 80"/>
                  <a:gd name="T20" fmla="*/ 318 w 414"/>
                  <a:gd name="T21" fmla="*/ 74 h 80"/>
                  <a:gd name="T22" fmla="*/ 324 w 414"/>
                  <a:gd name="T23" fmla="*/ 78 h 80"/>
                  <a:gd name="T24" fmla="*/ 356 w 414"/>
                  <a:gd name="T25" fmla="*/ 72 h 80"/>
                  <a:gd name="T26" fmla="*/ 372 w 414"/>
                  <a:gd name="T27" fmla="*/ 76 h 80"/>
                  <a:gd name="T28" fmla="*/ 404 w 414"/>
                  <a:gd name="T29" fmla="*/ 80 h 80"/>
                  <a:gd name="T30" fmla="*/ 310 w 414"/>
                  <a:gd name="T31" fmla="*/ 72 h 80"/>
                  <a:gd name="T32" fmla="*/ 302 w 414"/>
                  <a:gd name="T33" fmla="*/ 34 h 80"/>
                  <a:gd name="T34" fmla="*/ 296 w 414"/>
                  <a:gd name="T35" fmla="*/ 44 h 80"/>
                  <a:gd name="T36" fmla="*/ 294 w 414"/>
                  <a:gd name="T37" fmla="*/ 26 h 80"/>
                  <a:gd name="T38" fmla="*/ 286 w 414"/>
                  <a:gd name="T39" fmla="*/ 26 h 80"/>
                  <a:gd name="T40" fmla="*/ 282 w 414"/>
                  <a:gd name="T41" fmla="*/ 14 h 80"/>
                  <a:gd name="T42" fmla="*/ 272 w 414"/>
                  <a:gd name="T43" fmla="*/ 20 h 80"/>
                  <a:gd name="T44" fmla="*/ 260 w 414"/>
                  <a:gd name="T45" fmla="*/ 8 h 80"/>
                  <a:gd name="T46" fmla="*/ 248 w 414"/>
                  <a:gd name="T47" fmla="*/ 14 h 80"/>
                  <a:gd name="T48" fmla="*/ 238 w 414"/>
                  <a:gd name="T49" fmla="*/ 4 h 80"/>
                  <a:gd name="T50" fmla="*/ 230 w 414"/>
                  <a:gd name="T51" fmla="*/ 20 h 80"/>
                  <a:gd name="T52" fmla="*/ 218 w 414"/>
                  <a:gd name="T53" fmla="*/ 26 h 80"/>
                  <a:gd name="T54" fmla="*/ 210 w 414"/>
                  <a:gd name="T55" fmla="*/ 16 h 80"/>
                  <a:gd name="T56" fmla="*/ 184 w 414"/>
                  <a:gd name="T57" fmla="*/ 18 h 80"/>
                  <a:gd name="T58" fmla="*/ 190 w 414"/>
                  <a:gd name="T59" fmla="*/ 24 h 80"/>
                  <a:gd name="T60" fmla="*/ 206 w 414"/>
                  <a:gd name="T61" fmla="*/ 22 h 80"/>
                  <a:gd name="T62" fmla="*/ 236 w 414"/>
                  <a:gd name="T63" fmla="*/ 32 h 80"/>
                  <a:gd name="T64" fmla="*/ 242 w 414"/>
                  <a:gd name="T65" fmla="*/ 26 h 80"/>
                  <a:gd name="T66" fmla="*/ 258 w 414"/>
                  <a:gd name="T67" fmla="*/ 24 h 80"/>
                  <a:gd name="T68" fmla="*/ 280 w 414"/>
                  <a:gd name="T69" fmla="*/ 32 h 80"/>
                  <a:gd name="T70" fmla="*/ 298 w 414"/>
                  <a:gd name="T71" fmla="*/ 52 h 80"/>
                  <a:gd name="T72" fmla="*/ 178 w 414"/>
                  <a:gd name="T73" fmla="*/ 16 h 80"/>
                  <a:gd name="T74" fmla="*/ 172 w 414"/>
                  <a:gd name="T75" fmla="*/ 8 h 80"/>
                  <a:gd name="T76" fmla="*/ 154 w 414"/>
                  <a:gd name="T77" fmla="*/ 14 h 80"/>
                  <a:gd name="T78" fmla="*/ 144 w 414"/>
                  <a:gd name="T79" fmla="*/ 6 h 80"/>
                  <a:gd name="T80" fmla="*/ 136 w 414"/>
                  <a:gd name="T81" fmla="*/ 16 h 80"/>
                  <a:gd name="T82" fmla="*/ 126 w 414"/>
                  <a:gd name="T83" fmla="*/ 6 h 80"/>
                  <a:gd name="T84" fmla="*/ 116 w 414"/>
                  <a:gd name="T85" fmla="*/ 16 h 80"/>
                  <a:gd name="T86" fmla="*/ 114 w 414"/>
                  <a:gd name="T87" fmla="*/ 20 h 80"/>
                  <a:gd name="T88" fmla="*/ 134 w 414"/>
                  <a:gd name="T89" fmla="*/ 30 h 80"/>
                  <a:gd name="T90" fmla="*/ 144 w 414"/>
                  <a:gd name="T91" fmla="*/ 18 h 80"/>
                  <a:gd name="T92" fmla="*/ 156 w 414"/>
                  <a:gd name="T93" fmla="*/ 18 h 80"/>
                  <a:gd name="T94" fmla="*/ 178 w 414"/>
                  <a:gd name="T95" fmla="*/ 16 h 80"/>
                  <a:gd name="T96" fmla="*/ 96 w 414"/>
                  <a:gd name="T97" fmla="*/ 12 h 80"/>
                  <a:gd name="T98" fmla="*/ 68 w 414"/>
                  <a:gd name="T99" fmla="*/ 14 h 80"/>
                  <a:gd name="T100" fmla="*/ 48 w 414"/>
                  <a:gd name="T101" fmla="*/ 16 h 80"/>
                  <a:gd name="T102" fmla="*/ 24 w 414"/>
                  <a:gd name="T103" fmla="*/ 10 h 80"/>
                  <a:gd name="T104" fmla="*/ 0 w 414"/>
                  <a:gd name="T105" fmla="*/ 14 h 80"/>
                  <a:gd name="T106" fmla="*/ 24 w 414"/>
                  <a:gd name="T107" fmla="*/ 14 h 80"/>
                  <a:gd name="T108" fmla="*/ 46 w 414"/>
                  <a:gd name="T109" fmla="*/ 20 h 80"/>
                  <a:gd name="T110" fmla="*/ 56 w 414"/>
                  <a:gd name="T111" fmla="*/ 28 h 80"/>
                  <a:gd name="T112" fmla="*/ 90 w 414"/>
                  <a:gd name="T113" fmla="*/ 2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14" h="80">
                    <a:moveTo>
                      <a:pt x="414" y="80"/>
                    </a:moveTo>
                    <a:lnTo>
                      <a:pt x="414" y="80"/>
                    </a:lnTo>
                    <a:lnTo>
                      <a:pt x="408" y="78"/>
                    </a:lnTo>
                    <a:lnTo>
                      <a:pt x="408" y="78"/>
                    </a:lnTo>
                    <a:lnTo>
                      <a:pt x="404" y="78"/>
                    </a:lnTo>
                    <a:lnTo>
                      <a:pt x="402" y="76"/>
                    </a:lnTo>
                    <a:lnTo>
                      <a:pt x="402" y="64"/>
                    </a:lnTo>
                    <a:lnTo>
                      <a:pt x="402" y="64"/>
                    </a:lnTo>
                    <a:lnTo>
                      <a:pt x="402" y="62"/>
                    </a:lnTo>
                    <a:lnTo>
                      <a:pt x="400" y="60"/>
                    </a:lnTo>
                    <a:lnTo>
                      <a:pt x="392" y="60"/>
                    </a:lnTo>
                    <a:lnTo>
                      <a:pt x="384" y="64"/>
                    </a:lnTo>
                    <a:lnTo>
                      <a:pt x="374" y="66"/>
                    </a:lnTo>
                    <a:lnTo>
                      <a:pt x="374" y="66"/>
                    </a:lnTo>
                    <a:lnTo>
                      <a:pt x="368" y="64"/>
                    </a:lnTo>
                    <a:lnTo>
                      <a:pt x="368" y="62"/>
                    </a:lnTo>
                    <a:lnTo>
                      <a:pt x="368" y="56"/>
                    </a:lnTo>
                    <a:lnTo>
                      <a:pt x="368" y="52"/>
                    </a:lnTo>
                    <a:lnTo>
                      <a:pt x="366" y="48"/>
                    </a:lnTo>
                    <a:lnTo>
                      <a:pt x="366" y="48"/>
                    </a:lnTo>
                    <a:lnTo>
                      <a:pt x="362" y="44"/>
                    </a:lnTo>
                    <a:lnTo>
                      <a:pt x="360" y="46"/>
                    </a:lnTo>
                    <a:lnTo>
                      <a:pt x="356" y="52"/>
                    </a:lnTo>
                    <a:lnTo>
                      <a:pt x="350" y="56"/>
                    </a:lnTo>
                    <a:lnTo>
                      <a:pt x="350" y="56"/>
                    </a:lnTo>
                    <a:lnTo>
                      <a:pt x="344" y="58"/>
                    </a:lnTo>
                    <a:lnTo>
                      <a:pt x="342" y="56"/>
                    </a:lnTo>
                    <a:lnTo>
                      <a:pt x="342" y="50"/>
                    </a:lnTo>
                    <a:lnTo>
                      <a:pt x="340" y="46"/>
                    </a:lnTo>
                    <a:lnTo>
                      <a:pt x="340" y="46"/>
                    </a:lnTo>
                    <a:lnTo>
                      <a:pt x="336" y="44"/>
                    </a:lnTo>
                    <a:lnTo>
                      <a:pt x="334" y="46"/>
                    </a:lnTo>
                    <a:lnTo>
                      <a:pt x="332" y="54"/>
                    </a:lnTo>
                    <a:lnTo>
                      <a:pt x="332" y="64"/>
                    </a:lnTo>
                    <a:lnTo>
                      <a:pt x="332" y="64"/>
                    </a:lnTo>
                    <a:lnTo>
                      <a:pt x="330" y="72"/>
                    </a:lnTo>
                    <a:lnTo>
                      <a:pt x="330" y="74"/>
                    </a:lnTo>
                    <a:lnTo>
                      <a:pt x="330" y="72"/>
                    </a:lnTo>
                    <a:lnTo>
                      <a:pt x="326" y="56"/>
                    </a:lnTo>
                    <a:lnTo>
                      <a:pt x="326" y="56"/>
                    </a:lnTo>
                    <a:lnTo>
                      <a:pt x="324" y="52"/>
                    </a:lnTo>
                    <a:lnTo>
                      <a:pt x="322" y="54"/>
                    </a:lnTo>
                    <a:lnTo>
                      <a:pt x="318" y="74"/>
                    </a:lnTo>
                    <a:lnTo>
                      <a:pt x="318" y="74"/>
                    </a:lnTo>
                    <a:lnTo>
                      <a:pt x="316" y="76"/>
                    </a:lnTo>
                    <a:lnTo>
                      <a:pt x="316" y="76"/>
                    </a:lnTo>
                    <a:lnTo>
                      <a:pt x="320" y="78"/>
                    </a:lnTo>
                    <a:lnTo>
                      <a:pt x="324" y="78"/>
                    </a:lnTo>
                    <a:lnTo>
                      <a:pt x="336" y="76"/>
                    </a:lnTo>
                    <a:lnTo>
                      <a:pt x="336" y="76"/>
                    </a:lnTo>
                    <a:lnTo>
                      <a:pt x="350" y="72"/>
                    </a:lnTo>
                    <a:lnTo>
                      <a:pt x="356" y="72"/>
                    </a:lnTo>
                    <a:lnTo>
                      <a:pt x="364" y="74"/>
                    </a:lnTo>
                    <a:lnTo>
                      <a:pt x="364" y="74"/>
                    </a:lnTo>
                    <a:lnTo>
                      <a:pt x="370" y="78"/>
                    </a:lnTo>
                    <a:lnTo>
                      <a:pt x="372" y="76"/>
                    </a:lnTo>
                    <a:lnTo>
                      <a:pt x="378" y="76"/>
                    </a:lnTo>
                    <a:lnTo>
                      <a:pt x="392" y="78"/>
                    </a:lnTo>
                    <a:lnTo>
                      <a:pt x="392" y="78"/>
                    </a:lnTo>
                    <a:lnTo>
                      <a:pt x="404" y="80"/>
                    </a:lnTo>
                    <a:lnTo>
                      <a:pt x="414" y="80"/>
                    </a:lnTo>
                    <a:lnTo>
                      <a:pt x="414" y="80"/>
                    </a:lnTo>
                    <a:close/>
                    <a:moveTo>
                      <a:pt x="310" y="72"/>
                    </a:moveTo>
                    <a:lnTo>
                      <a:pt x="310" y="72"/>
                    </a:lnTo>
                    <a:lnTo>
                      <a:pt x="306" y="56"/>
                    </a:lnTo>
                    <a:lnTo>
                      <a:pt x="304" y="40"/>
                    </a:lnTo>
                    <a:lnTo>
                      <a:pt x="304" y="40"/>
                    </a:lnTo>
                    <a:lnTo>
                      <a:pt x="302" y="34"/>
                    </a:lnTo>
                    <a:lnTo>
                      <a:pt x="302" y="32"/>
                    </a:lnTo>
                    <a:lnTo>
                      <a:pt x="302" y="34"/>
                    </a:lnTo>
                    <a:lnTo>
                      <a:pt x="296" y="44"/>
                    </a:lnTo>
                    <a:lnTo>
                      <a:pt x="296" y="44"/>
                    </a:lnTo>
                    <a:lnTo>
                      <a:pt x="294" y="46"/>
                    </a:lnTo>
                    <a:lnTo>
                      <a:pt x="294" y="40"/>
                    </a:lnTo>
                    <a:lnTo>
                      <a:pt x="294" y="26"/>
                    </a:lnTo>
                    <a:lnTo>
                      <a:pt x="294" y="26"/>
                    </a:lnTo>
                    <a:lnTo>
                      <a:pt x="294" y="22"/>
                    </a:lnTo>
                    <a:lnTo>
                      <a:pt x="292" y="20"/>
                    </a:lnTo>
                    <a:lnTo>
                      <a:pt x="286" y="26"/>
                    </a:lnTo>
                    <a:lnTo>
                      <a:pt x="286" y="26"/>
                    </a:lnTo>
                    <a:lnTo>
                      <a:pt x="284" y="28"/>
                    </a:lnTo>
                    <a:lnTo>
                      <a:pt x="282" y="24"/>
                    </a:lnTo>
                    <a:lnTo>
                      <a:pt x="282" y="14"/>
                    </a:lnTo>
                    <a:lnTo>
                      <a:pt x="282" y="14"/>
                    </a:lnTo>
                    <a:lnTo>
                      <a:pt x="282" y="12"/>
                    </a:lnTo>
                    <a:lnTo>
                      <a:pt x="280" y="12"/>
                    </a:lnTo>
                    <a:lnTo>
                      <a:pt x="272" y="20"/>
                    </a:lnTo>
                    <a:lnTo>
                      <a:pt x="272" y="20"/>
                    </a:lnTo>
                    <a:lnTo>
                      <a:pt x="266" y="22"/>
                    </a:lnTo>
                    <a:lnTo>
                      <a:pt x="264" y="20"/>
                    </a:lnTo>
                    <a:lnTo>
                      <a:pt x="260" y="8"/>
                    </a:lnTo>
                    <a:lnTo>
                      <a:pt x="260" y="8"/>
                    </a:lnTo>
                    <a:lnTo>
                      <a:pt x="256" y="4"/>
                    </a:lnTo>
                    <a:lnTo>
                      <a:pt x="254" y="4"/>
                    </a:lnTo>
                    <a:lnTo>
                      <a:pt x="248" y="14"/>
                    </a:lnTo>
                    <a:lnTo>
                      <a:pt x="248" y="14"/>
                    </a:lnTo>
                    <a:lnTo>
                      <a:pt x="246" y="18"/>
                    </a:lnTo>
                    <a:lnTo>
                      <a:pt x="244" y="16"/>
                    </a:lnTo>
                    <a:lnTo>
                      <a:pt x="238" y="4"/>
                    </a:lnTo>
                    <a:lnTo>
                      <a:pt x="238" y="4"/>
                    </a:lnTo>
                    <a:lnTo>
                      <a:pt x="234" y="0"/>
                    </a:lnTo>
                    <a:lnTo>
                      <a:pt x="232" y="2"/>
                    </a:lnTo>
                    <a:lnTo>
                      <a:pt x="230" y="20"/>
                    </a:lnTo>
                    <a:lnTo>
                      <a:pt x="230" y="20"/>
                    </a:lnTo>
                    <a:lnTo>
                      <a:pt x="226" y="28"/>
                    </a:lnTo>
                    <a:lnTo>
                      <a:pt x="224" y="28"/>
                    </a:lnTo>
                    <a:lnTo>
                      <a:pt x="222" y="28"/>
                    </a:lnTo>
                    <a:lnTo>
                      <a:pt x="218" y="26"/>
                    </a:lnTo>
                    <a:lnTo>
                      <a:pt x="216" y="20"/>
                    </a:lnTo>
                    <a:lnTo>
                      <a:pt x="216" y="20"/>
                    </a:lnTo>
                    <a:lnTo>
                      <a:pt x="214" y="16"/>
                    </a:lnTo>
                    <a:lnTo>
                      <a:pt x="210" y="16"/>
                    </a:lnTo>
                    <a:lnTo>
                      <a:pt x="192" y="16"/>
                    </a:lnTo>
                    <a:lnTo>
                      <a:pt x="192" y="16"/>
                    </a:lnTo>
                    <a:lnTo>
                      <a:pt x="184" y="18"/>
                    </a:lnTo>
                    <a:lnTo>
                      <a:pt x="184" y="18"/>
                    </a:lnTo>
                    <a:lnTo>
                      <a:pt x="186" y="20"/>
                    </a:lnTo>
                    <a:lnTo>
                      <a:pt x="186" y="20"/>
                    </a:lnTo>
                    <a:lnTo>
                      <a:pt x="188" y="22"/>
                    </a:lnTo>
                    <a:lnTo>
                      <a:pt x="190" y="24"/>
                    </a:lnTo>
                    <a:lnTo>
                      <a:pt x="194" y="22"/>
                    </a:lnTo>
                    <a:lnTo>
                      <a:pt x="198" y="20"/>
                    </a:lnTo>
                    <a:lnTo>
                      <a:pt x="202" y="20"/>
                    </a:lnTo>
                    <a:lnTo>
                      <a:pt x="206" y="22"/>
                    </a:lnTo>
                    <a:lnTo>
                      <a:pt x="206" y="22"/>
                    </a:lnTo>
                    <a:lnTo>
                      <a:pt x="216" y="28"/>
                    </a:lnTo>
                    <a:lnTo>
                      <a:pt x="226" y="32"/>
                    </a:lnTo>
                    <a:lnTo>
                      <a:pt x="236" y="32"/>
                    </a:lnTo>
                    <a:lnTo>
                      <a:pt x="238" y="32"/>
                    </a:lnTo>
                    <a:lnTo>
                      <a:pt x="240" y="30"/>
                    </a:lnTo>
                    <a:lnTo>
                      <a:pt x="240" y="30"/>
                    </a:lnTo>
                    <a:lnTo>
                      <a:pt x="242" y="26"/>
                    </a:lnTo>
                    <a:lnTo>
                      <a:pt x="246" y="22"/>
                    </a:lnTo>
                    <a:lnTo>
                      <a:pt x="252" y="22"/>
                    </a:lnTo>
                    <a:lnTo>
                      <a:pt x="258" y="24"/>
                    </a:lnTo>
                    <a:lnTo>
                      <a:pt x="258" y="24"/>
                    </a:lnTo>
                    <a:lnTo>
                      <a:pt x="266" y="28"/>
                    </a:lnTo>
                    <a:lnTo>
                      <a:pt x="270" y="28"/>
                    </a:lnTo>
                    <a:lnTo>
                      <a:pt x="274" y="28"/>
                    </a:lnTo>
                    <a:lnTo>
                      <a:pt x="280" y="32"/>
                    </a:lnTo>
                    <a:lnTo>
                      <a:pt x="280" y="32"/>
                    </a:lnTo>
                    <a:lnTo>
                      <a:pt x="290" y="42"/>
                    </a:lnTo>
                    <a:lnTo>
                      <a:pt x="298" y="52"/>
                    </a:lnTo>
                    <a:lnTo>
                      <a:pt x="298" y="52"/>
                    </a:lnTo>
                    <a:lnTo>
                      <a:pt x="304" y="62"/>
                    </a:lnTo>
                    <a:lnTo>
                      <a:pt x="310" y="72"/>
                    </a:lnTo>
                    <a:lnTo>
                      <a:pt x="310" y="72"/>
                    </a:lnTo>
                    <a:close/>
                    <a:moveTo>
                      <a:pt x="178" y="16"/>
                    </a:moveTo>
                    <a:lnTo>
                      <a:pt x="178" y="16"/>
                    </a:lnTo>
                    <a:lnTo>
                      <a:pt x="176" y="14"/>
                    </a:lnTo>
                    <a:lnTo>
                      <a:pt x="172" y="8"/>
                    </a:lnTo>
                    <a:lnTo>
                      <a:pt x="172" y="8"/>
                    </a:lnTo>
                    <a:lnTo>
                      <a:pt x="166" y="8"/>
                    </a:lnTo>
                    <a:lnTo>
                      <a:pt x="164" y="10"/>
                    </a:lnTo>
                    <a:lnTo>
                      <a:pt x="160" y="12"/>
                    </a:lnTo>
                    <a:lnTo>
                      <a:pt x="154" y="14"/>
                    </a:lnTo>
                    <a:lnTo>
                      <a:pt x="154" y="14"/>
                    </a:lnTo>
                    <a:lnTo>
                      <a:pt x="146" y="12"/>
                    </a:lnTo>
                    <a:lnTo>
                      <a:pt x="144" y="6"/>
                    </a:lnTo>
                    <a:lnTo>
                      <a:pt x="144" y="6"/>
                    </a:lnTo>
                    <a:lnTo>
                      <a:pt x="142" y="4"/>
                    </a:lnTo>
                    <a:lnTo>
                      <a:pt x="140" y="6"/>
                    </a:lnTo>
                    <a:lnTo>
                      <a:pt x="136" y="16"/>
                    </a:lnTo>
                    <a:lnTo>
                      <a:pt x="136" y="16"/>
                    </a:lnTo>
                    <a:lnTo>
                      <a:pt x="134" y="18"/>
                    </a:lnTo>
                    <a:lnTo>
                      <a:pt x="130" y="16"/>
                    </a:lnTo>
                    <a:lnTo>
                      <a:pt x="126" y="6"/>
                    </a:lnTo>
                    <a:lnTo>
                      <a:pt x="126" y="6"/>
                    </a:lnTo>
                    <a:lnTo>
                      <a:pt x="124" y="2"/>
                    </a:lnTo>
                    <a:lnTo>
                      <a:pt x="120" y="4"/>
                    </a:lnTo>
                    <a:lnTo>
                      <a:pt x="116" y="16"/>
                    </a:lnTo>
                    <a:lnTo>
                      <a:pt x="116" y="16"/>
                    </a:lnTo>
                    <a:lnTo>
                      <a:pt x="114" y="18"/>
                    </a:lnTo>
                    <a:lnTo>
                      <a:pt x="112" y="18"/>
                    </a:lnTo>
                    <a:lnTo>
                      <a:pt x="112" y="18"/>
                    </a:lnTo>
                    <a:lnTo>
                      <a:pt x="114" y="20"/>
                    </a:lnTo>
                    <a:lnTo>
                      <a:pt x="114" y="20"/>
                    </a:lnTo>
                    <a:lnTo>
                      <a:pt x="126" y="24"/>
                    </a:lnTo>
                    <a:lnTo>
                      <a:pt x="130" y="28"/>
                    </a:lnTo>
                    <a:lnTo>
                      <a:pt x="134" y="30"/>
                    </a:lnTo>
                    <a:lnTo>
                      <a:pt x="140" y="26"/>
                    </a:lnTo>
                    <a:lnTo>
                      <a:pt x="140" y="26"/>
                    </a:lnTo>
                    <a:lnTo>
                      <a:pt x="142" y="22"/>
                    </a:lnTo>
                    <a:lnTo>
                      <a:pt x="144" y="18"/>
                    </a:lnTo>
                    <a:lnTo>
                      <a:pt x="144" y="16"/>
                    </a:lnTo>
                    <a:lnTo>
                      <a:pt x="146" y="16"/>
                    </a:lnTo>
                    <a:lnTo>
                      <a:pt x="156" y="18"/>
                    </a:lnTo>
                    <a:lnTo>
                      <a:pt x="156" y="18"/>
                    </a:lnTo>
                    <a:lnTo>
                      <a:pt x="162" y="20"/>
                    </a:lnTo>
                    <a:lnTo>
                      <a:pt x="168" y="18"/>
                    </a:lnTo>
                    <a:lnTo>
                      <a:pt x="178" y="16"/>
                    </a:lnTo>
                    <a:lnTo>
                      <a:pt x="178" y="16"/>
                    </a:lnTo>
                    <a:close/>
                    <a:moveTo>
                      <a:pt x="110" y="18"/>
                    </a:moveTo>
                    <a:lnTo>
                      <a:pt x="110" y="18"/>
                    </a:lnTo>
                    <a:lnTo>
                      <a:pt x="104" y="16"/>
                    </a:lnTo>
                    <a:lnTo>
                      <a:pt x="96" y="12"/>
                    </a:lnTo>
                    <a:lnTo>
                      <a:pt x="96" y="12"/>
                    </a:lnTo>
                    <a:lnTo>
                      <a:pt x="82" y="10"/>
                    </a:lnTo>
                    <a:lnTo>
                      <a:pt x="74" y="12"/>
                    </a:lnTo>
                    <a:lnTo>
                      <a:pt x="68" y="14"/>
                    </a:lnTo>
                    <a:lnTo>
                      <a:pt x="68" y="14"/>
                    </a:lnTo>
                    <a:lnTo>
                      <a:pt x="60" y="18"/>
                    </a:lnTo>
                    <a:lnTo>
                      <a:pt x="54" y="18"/>
                    </a:lnTo>
                    <a:lnTo>
                      <a:pt x="48" y="16"/>
                    </a:lnTo>
                    <a:lnTo>
                      <a:pt x="38" y="12"/>
                    </a:lnTo>
                    <a:lnTo>
                      <a:pt x="38" y="12"/>
                    </a:lnTo>
                    <a:lnTo>
                      <a:pt x="30" y="8"/>
                    </a:lnTo>
                    <a:lnTo>
                      <a:pt x="24" y="10"/>
                    </a:lnTo>
                    <a:lnTo>
                      <a:pt x="16" y="1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8" y="16"/>
                    </a:lnTo>
                    <a:lnTo>
                      <a:pt x="14" y="18"/>
                    </a:lnTo>
                    <a:lnTo>
                      <a:pt x="24" y="14"/>
                    </a:lnTo>
                    <a:lnTo>
                      <a:pt x="24" y="14"/>
                    </a:lnTo>
                    <a:lnTo>
                      <a:pt x="34" y="14"/>
                    </a:lnTo>
                    <a:lnTo>
                      <a:pt x="38" y="16"/>
                    </a:lnTo>
                    <a:lnTo>
                      <a:pt x="46" y="20"/>
                    </a:lnTo>
                    <a:lnTo>
                      <a:pt x="46" y="20"/>
                    </a:lnTo>
                    <a:lnTo>
                      <a:pt x="50" y="24"/>
                    </a:lnTo>
                    <a:lnTo>
                      <a:pt x="52" y="28"/>
                    </a:lnTo>
                    <a:lnTo>
                      <a:pt x="56" y="28"/>
                    </a:lnTo>
                    <a:lnTo>
                      <a:pt x="68" y="28"/>
                    </a:lnTo>
                    <a:lnTo>
                      <a:pt x="68" y="28"/>
                    </a:lnTo>
                    <a:lnTo>
                      <a:pt x="80" y="24"/>
                    </a:lnTo>
                    <a:lnTo>
                      <a:pt x="90" y="20"/>
                    </a:lnTo>
                    <a:lnTo>
                      <a:pt x="100" y="18"/>
                    </a:lnTo>
                    <a:lnTo>
                      <a:pt x="110" y="18"/>
                    </a:lnTo>
                    <a:lnTo>
                      <a:pt x="110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SG" sz="180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487" name="Freeform 198"/>
              <p:cNvSpPr>
                <a:spLocks/>
              </p:cNvSpPr>
              <p:nvPr/>
            </p:nvSpPr>
            <p:spPr bwMode="auto">
              <a:xfrm>
                <a:off x="7367726" y="1085850"/>
                <a:ext cx="587375" cy="139700"/>
              </a:xfrm>
              <a:custGeom>
                <a:avLst/>
                <a:gdLst>
                  <a:gd name="T0" fmla="*/ 362 w 370"/>
                  <a:gd name="T1" fmla="*/ 64 h 88"/>
                  <a:gd name="T2" fmla="*/ 356 w 370"/>
                  <a:gd name="T3" fmla="*/ 44 h 88"/>
                  <a:gd name="T4" fmla="*/ 338 w 370"/>
                  <a:gd name="T5" fmla="*/ 56 h 88"/>
                  <a:gd name="T6" fmla="*/ 324 w 370"/>
                  <a:gd name="T7" fmla="*/ 46 h 88"/>
                  <a:gd name="T8" fmla="*/ 312 w 370"/>
                  <a:gd name="T9" fmla="*/ 40 h 88"/>
                  <a:gd name="T10" fmla="*/ 306 w 370"/>
                  <a:gd name="T11" fmla="*/ 54 h 88"/>
                  <a:gd name="T12" fmla="*/ 294 w 370"/>
                  <a:gd name="T13" fmla="*/ 56 h 88"/>
                  <a:gd name="T14" fmla="*/ 292 w 370"/>
                  <a:gd name="T15" fmla="*/ 44 h 88"/>
                  <a:gd name="T16" fmla="*/ 270 w 370"/>
                  <a:gd name="T17" fmla="*/ 42 h 88"/>
                  <a:gd name="T18" fmla="*/ 276 w 370"/>
                  <a:gd name="T19" fmla="*/ 56 h 88"/>
                  <a:gd name="T20" fmla="*/ 258 w 370"/>
                  <a:gd name="T21" fmla="*/ 54 h 88"/>
                  <a:gd name="T22" fmla="*/ 250 w 370"/>
                  <a:gd name="T23" fmla="*/ 62 h 88"/>
                  <a:gd name="T24" fmla="*/ 226 w 370"/>
                  <a:gd name="T25" fmla="*/ 62 h 88"/>
                  <a:gd name="T26" fmla="*/ 222 w 370"/>
                  <a:gd name="T27" fmla="*/ 44 h 88"/>
                  <a:gd name="T28" fmla="*/ 216 w 370"/>
                  <a:gd name="T29" fmla="*/ 38 h 88"/>
                  <a:gd name="T30" fmla="*/ 204 w 370"/>
                  <a:gd name="T31" fmla="*/ 58 h 88"/>
                  <a:gd name="T32" fmla="*/ 188 w 370"/>
                  <a:gd name="T33" fmla="*/ 46 h 88"/>
                  <a:gd name="T34" fmla="*/ 180 w 370"/>
                  <a:gd name="T35" fmla="*/ 18 h 88"/>
                  <a:gd name="T36" fmla="*/ 174 w 370"/>
                  <a:gd name="T37" fmla="*/ 58 h 88"/>
                  <a:gd name="T38" fmla="*/ 156 w 370"/>
                  <a:gd name="T39" fmla="*/ 44 h 88"/>
                  <a:gd name="T40" fmla="*/ 144 w 370"/>
                  <a:gd name="T41" fmla="*/ 54 h 88"/>
                  <a:gd name="T42" fmla="*/ 132 w 370"/>
                  <a:gd name="T43" fmla="*/ 30 h 88"/>
                  <a:gd name="T44" fmla="*/ 122 w 370"/>
                  <a:gd name="T45" fmla="*/ 54 h 88"/>
                  <a:gd name="T46" fmla="*/ 104 w 370"/>
                  <a:gd name="T47" fmla="*/ 46 h 88"/>
                  <a:gd name="T48" fmla="*/ 96 w 370"/>
                  <a:gd name="T49" fmla="*/ 26 h 88"/>
                  <a:gd name="T50" fmla="*/ 92 w 370"/>
                  <a:gd name="T51" fmla="*/ 40 h 88"/>
                  <a:gd name="T52" fmla="*/ 76 w 370"/>
                  <a:gd name="T53" fmla="*/ 0 h 88"/>
                  <a:gd name="T54" fmla="*/ 72 w 370"/>
                  <a:gd name="T55" fmla="*/ 34 h 88"/>
                  <a:gd name="T56" fmla="*/ 84 w 370"/>
                  <a:gd name="T57" fmla="*/ 58 h 88"/>
                  <a:gd name="T58" fmla="*/ 62 w 370"/>
                  <a:gd name="T59" fmla="*/ 34 h 88"/>
                  <a:gd name="T60" fmla="*/ 52 w 370"/>
                  <a:gd name="T61" fmla="*/ 46 h 88"/>
                  <a:gd name="T62" fmla="*/ 30 w 370"/>
                  <a:gd name="T63" fmla="*/ 24 h 88"/>
                  <a:gd name="T64" fmla="*/ 22 w 370"/>
                  <a:gd name="T65" fmla="*/ 42 h 88"/>
                  <a:gd name="T66" fmla="*/ 0 w 370"/>
                  <a:gd name="T67" fmla="*/ 38 h 88"/>
                  <a:gd name="T68" fmla="*/ 18 w 370"/>
                  <a:gd name="T69" fmla="*/ 54 h 88"/>
                  <a:gd name="T70" fmla="*/ 40 w 370"/>
                  <a:gd name="T71" fmla="*/ 62 h 88"/>
                  <a:gd name="T72" fmla="*/ 46 w 370"/>
                  <a:gd name="T73" fmla="*/ 50 h 88"/>
                  <a:gd name="T74" fmla="*/ 58 w 370"/>
                  <a:gd name="T75" fmla="*/ 54 h 88"/>
                  <a:gd name="T76" fmla="*/ 82 w 370"/>
                  <a:gd name="T77" fmla="*/ 66 h 88"/>
                  <a:gd name="T78" fmla="*/ 96 w 370"/>
                  <a:gd name="T79" fmla="*/ 68 h 88"/>
                  <a:gd name="T80" fmla="*/ 116 w 370"/>
                  <a:gd name="T81" fmla="*/ 62 h 88"/>
                  <a:gd name="T82" fmla="*/ 120 w 370"/>
                  <a:gd name="T83" fmla="*/ 72 h 88"/>
                  <a:gd name="T84" fmla="*/ 116 w 370"/>
                  <a:gd name="T85" fmla="*/ 62 h 88"/>
                  <a:gd name="T86" fmla="*/ 152 w 370"/>
                  <a:gd name="T87" fmla="*/ 62 h 88"/>
                  <a:gd name="T88" fmla="*/ 138 w 370"/>
                  <a:gd name="T89" fmla="*/ 70 h 88"/>
                  <a:gd name="T90" fmla="*/ 176 w 370"/>
                  <a:gd name="T91" fmla="*/ 72 h 88"/>
                  <a:gd name="T92" fmla="*/ 196 w 370"/>
                  <a:gd name="T93" fmla="*/ 84 h 88"/>
                  <a:gd name="T94" fmla="*/ 208 w 370"/>
                  <a:gd name="T95" fmla="*/ 82 h 88"/>
                  <a:gd name="T96" fmla="*/ 220 w 370"/>
                  <a:gd name="T97" fmla="*/ 76 h 88"/>
                  <a:gd name="T98" fmla="*/ 234 w 370"/>
                  <a:gd name="T99" fmla="*/ 80 h 88"/>
                  <a:gd name="T100" fmla="*/ 250 w 370"/>
                  <a:gd name="T101" fmla="*/ 74 h 88"/>
                  <a:gd name="T102" fmla="*/ 264 w 370"/>
                  <a:gd name="T103" fmla="*/ 74 h 88"/>
                  <a:gd name="T104" fmla="*/ 276 w 370"/>
                  <a:gd name="T105" fmla="*/ 74 h 88"/>
                  <a:gd name="T106" fmla="*/ 304 w 370"/>
                  <a:gd name="T107" fmla="*/ 78 h 88"/>
                  <a:gd name="T108" fmla="*/ 302 w 370"/>
                  <a:gd name="T109" fmla="*/ 66 h 88"/>
                  <a:gd name="T110" fmla="*/ 324 w 370"/>
                  <a:gd name="T111" fmla="*/ 72 h 88"/>
                  <a:gd name="T112" fmla="*/ 332 w 370"/>
                  <a:gd name="T113" fmla="*/ 64 h 88"/>
                  <a:gd name="T114" fmla="*/ 342 w 370"/>
                  <a:gd name="T115" fmla="*/ 66 h 88"/>
                  <a:gd name="T116" fmla="*/ 370 w 370"/>
                  <a:gd name="T117" fmla="*/ 6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70" h="88">
                    <a:moveTo>
                      <a:pt x="370" y="64"/>
                    </a:moveTo>
                    <a:lnTo>
                      <a:pt x="370" y="64"/>
                    </a:lnTo>
                    <a:lnTo>
                      <a:pt x="370" y="64"/>
                    </a:lnTo>
                    <a:lnTo>
                      <a:pt x="370" y="64"/>
                    </a:lnTo>
                    <a:lnTo>
                      <a:pt x="362" y="64"/>
                    </a:lnTo>
                    <a:lnTo>
                      <a:pt x="360" y="60"/>
                    </a:lnTo>
                    <a:lnTo>
                      <a:pt x="358" y="48"/>
                    </a:lnTo>
                    <a:lnTo>
                      <a:pt x="358" y="48"/>
                    </a:lnTo>
                    <a:lnTo>
                      <a:pt x="356" y="42"/>
                    </a:lnTo>
                    <a:lnTo>
                      <a:pt x="356" y="44"/>
                    </a:lnTo>
                    <a:lnTo>
                      <a:pt x="350" y="54"/>
                    </a:lnTo>
                    <a:lnTo>
                      <a:pt x="350" y="54"/>
                    </a:lnTo>
                    <a:lnTo>
                      <a:pt x="346" y="58"/>
                    </a:lnTo>
                    <a:lnTo>
                      <a:pt x="342" y="58"/>
                    </a:lnTo>
                    <a:lnTo>
                      <a:pt x="338" y="56"/>
                    </a:lnTo>
                    <a:lnTo>
                      <a:pt x="334" y="50"/>
                    </a:lnTo>
                    <a:lnTo>
                      <a:pt x="334" y="50"/>
                    </a:lnTo>
                    <a:lnTo>
                      <a:pt x="328" y="44"/>
                    </a:lnTo>
                    <a:lnTo>
                      <a:pt x="326" y="42"/>
                    </a:lnTo>
                    <a:lnTo>
                      <a:pt x="324" y="46"/>
                    </a:lnTo>
                    <a:lnTo>
                      <a:pt x="322" y="54"/>
                    </a:lnTo>
                    <a:lnTo>
                      <a:pt x="322" y="54"/>
                    </a:lnTo>
                    <a:lnTo>
                      <a:pt x="320" y="60"/>
                    </a:lnTo>
                    <a:lnTo>
                      <a:pt x="316" y="56"/>
                    </a:lnTo>
                    <a:lnTo>
                      <a:pt x="312" y="40"/>
                    </a:lnTo>
                    <a:lnTo>
                      <a:pt x="312" y="40"/>
                    </a:lnTo>
                    <a:lnTo>
                      <a:pt x="310" y="34"/>
                    </a:lnTo>
                    <a:lnTo>
                      <a:pt x="308" y="36"/>
                    </a:lnTo>
                    <a:lnTo>
                      <a:pt x="306" y="54"/>
                    </a:lnTo>
                    <a:lnTo>
                      <a:pt x="306" y="54"/>
                    </a:lnTo>
                    <a:lnTo>
                      <a:pt x="306" y="62"/>
                    </a:lnTo>
                    <a:lnTo>
                      <a:pt x="304" y="62"/>
                    </a:lnTo>
                    <a:lnTo>
                      <a:pt x="302" y="60"/>
                    </a:lnTo>
                    <a:lnTo>
                      <a:pt x="298" y="58"/>
                    </a:lnTo>
                    <a:lnTo>
                      <a:pt x="294" y="56"/>
                    </a:lnTo>
                    <a:lnTo>
                      <a:pt x="294" y="56"/>
                    </a:lnTo>
                    <a:lnTo>
                      <a:pt x="292" y="58"/>
                    </a:lnTo>
                    <a:lnTo>
                      <a:pt x="290" y="54"/>
                    </a:lnTo>
                    <a:lnTo>
                      <a:pt x="292" y="44"/>
                    </a:lnTo>
                    <a:lnTo>
                      <a:pt x="292" y="44"/>
                    </a:lnTo>
                    <a:lnTo>
                      <a:pt x="290" y="42"/>
                    </a:lnTo>
                    <a:lnTo>
                      <a:pt x="290" y="40"/>
                    </a:lnTo>
                    <a:lnTo>
                      <a:pt x="284" y="40"/>
                    </a:lnTo>
                    <a:lnTo>
                      <a:pt x="278" y="42"/>
                    </a:lnTo>
                    <a:lnTo>
                      <a:pt x="270" y="42"/>
                    </a:lnTo>
                    <a:lnTo>
                      <a:pt x="270" y="42"/>
                    </a:lnTo>
                    <a:lnTo>
                      <a:pt x="264" y="40"/>
                    </a:lnTo>
                    <a:lnTo>
                      <a:pt x="266" y="44"/>
                    </a:lnTo>
                    <a:lnTo>
                      <a:pt x="276" y="56"/>
                    </a:lnTo>
                    <a:lnTo>
                      <a:pt x="276" y="56"/>
                    </a:lnTo>
                    <a:lnTo>
                      <a:pt x="280" y="62"/>
                    </a:lnTo>
                    <a:lnTo>
                      <a:pt x="274" y="62"/>
                    </a:lnTo>
                    <a:lnTo>
                      <a:pt x="266" y="58"/>
                    </a:lnTo>
                    <a:lnTo>
                      <a:pt x="258" y="54"/>
                    </a:lnTo>
                    <a:lnTo>
                      <a:pt x="258" y="54"/>
                    </a:lnTo>
                    <a:lnTo>
                      <a:pt x="252" y="52"/>
                    </a:lnTo>
                    <a:lnTo>
                      <a:pt x="250" y="54"/>
                    </a:lnTo>
                    <a:lnTo>
                      <a:pt x="250" y="58"/>
                    </a:lnTo>
                    <a:lnTo>
                      <a:pt x="250" y="62"/>
                    </a:lnTo>
                    <a:lnTo>
                      <a:pt x="250" y="62"/>
                    </a:lnTo>
                    <a:lnTo>
                      <a:pt x="248" y="66"/>
                    </a:lnTo>
                    <a:lnTo>
                      <a:pt x="244" y="66"/>
                    </a:lnTo>
                    <a:lnTo>
                      <a:pt x="236" y="64"/>
                    </a:lnTo>
                    <a:lnTo>
                      <a:pt x="226" y="62"/>
                    </a:lnTo>
                    <a:lnTo>
                      <a:pt x="226" y="62"/>
                    </a:lnTo>
                    <a:lnTo>
                      <a:pt x="220" y="60"/>
                    </a:lnTo>
                    <a:lnTo>
                      <a:pt x="220" y="58"/>
                    </a:lnTo>
                    <a:lnTo>
                      <a:pt x="220" y="56"/>
                    </a:lnTo>
                    <a:lnTo>
                      <a:pt x="222" y="50"/>
                    </a:lnTo>
                    <a:lnTo>
                      <a:pt x="222" y="44"/>
                    </a:lnTo>
                    <a:lnTo>
                      <a:pt x="222" y="40"/>
                    </a:lnTo>
                    <a:lnTo>
                      <a:pt x="222" y="40"/>
                    </a:lnTo>
                    <a:lnTo>
                      <a:pt x="220" y="36"/>
                    </a:lnTo>
                    <a:lnTo>
                      <a:pt x="220" y="34"/>
                    </a:lnTo>
                    <a:lnTo>
                      <a:pt x="216" y="38"/>
                    </a:lnTo>
                    <a:lnTo>
                      <a:pt x="214" y="56"/>
                    </a:lnTo>
                    <a:lnTo>
                      <a:pt x="214" y="56"/>
                    </a:lnTo>
                    <a:lnTo>
                      <a:pt x="212" y="60"/>
                    </a:lnTo>
                    <a:lnTo>
                      <a:pt x="208" y="60"/>
                    </a:lnTo>
                    <a:lnTo>
                      <a:pt x="204" y="58"/>
                    </a:lnTo>
                    <a:lnTo>
                      <a:pt x="196" y="56"/>
                    </a:lnTo>
                    <a:lnTo>
                      <a:pt x="196" y="56"/>
                    </a:lnTo>
                    <a:lnTo>
                      <a:pt x="194" y="54"/>
                    </a:lnTo>
                    <a:lnTo>
                      <a:pt x="190" y="52"/>
                    </a:lnTo>
                    <a:lnTo>
                      <a:pt x="188" y="46"/>
                    </a:lnTo>
                    <a:lnTo>
                      <a:pt x="188" y="36"/>
                    </a:lnTo>
                    <a:lnTo>
                      <a:pt x="184" y="24"/>
                    </a:lnTo>
                    <a:lnTo>
                      <a:pt x="184" y="24"/>
                    </a:lnTo>
                    <a:lnTo>
                      <a:pt x="182" y="20"/>
                    </a:lnTo>
                    <a:lnTo>
                      <a:pt x="180" y="18"/>
                    </a:lnTo>
                    <a:lnTo>
                      <a:pt x="178" y="26"/>
                    </a:lnTo>
                    <a:lnTo>
                      <a:pt x="176" y="52"/>
                    </a:lnTo>
                    <a:lnTo>
                      <a:pt x="176" y="52"/>
                    </a:lnTo>
                    <a:lnTo>
                      <a:pt x="176" y="56"/>
                    </a:lnTo>
                    <a:lnTo>
                      <a:pt x="174" y="58"/>
                    </a:lnTo>
                    <a:lnTo>
                      <a:pt x="170" y="58"/>
                    </a:lnTo>
                    <a:lnTo>
                      <a:pt x="168" y="56"/>
                    </a:lnTo>
                    <a:lnTo>
                      <a:pt x="160" y="50"/>
                    </a:lnTo>
                    <a:lnTo>
                      <a:pt x="156" y="44"/>
                    </a:lnTo>
                    <a:lnTo>
                      <a:pt x="156" y="44"/>
                    </a:lnTo>
                    <a:lnTo>
                      <a:pt x="154" y="42"/>
                    </a:lnTo>
                    <a:lnTo>
                      <a:pt x="152" y="42"/>
                    </a:lnTo>
                    <a:lnTo>
                      <a:pt x="146" y="52"/>
                    </a:lnTo>
                    <a:lnTo>
                      <a:pt x="146" y="52"/>
                    </a:lnTo>
                    <a:lnTo>
                      <a:pt x="144" y="54"/>
                    </a:lnTo>
                    <a:lnTo>
                      <a:pt x="142" y="54"/>
                    </a:lnTo>
                    <a:lnTo>
                      <a:pt x="140" y="52"/>
                    </a:lnTo>
                    <a:lnTo>
                      <a:pt x="136" y="34"/>
                    </a:lnTo>
                    <a:lnTo>
                      <a:pt x="136" y="34"/>
                    </a:lnTo>
                    <a:lnTo>
                      <a:pt x="132" y="30"/>
                    </a:lnTo>
                    <a:lnTo>
                      <a:pt x="130" y="30"/>
                    </a:lnTo>
                    <a:lnTo>
                      <a:pt x="130" y="32"/>
                    </a:lnTo>
                    <a:lnTo>
                      <a:pt x="124" y="48"/>
                    </a:lnTo>
                    <a:lnTo>
                      <a:pt x="124" y="48"/>
                    </a:lnTo>
                    <a:lnTo>
                      <a:pt x="122" y="54"/>
                    </a:lnTo>
                    <a:lnTo>
                      <a:pt x="120" y="52"/>
                    </a:lnTo>
                    <a:lnTo>
                      <a:pt x="116" y="50"/>
                    </a:lnTo>
                    <a:lnTo>
                      <a:pt x="110" y="48"/>
                    </a:lnTo>
                    <a:lnTo>
                      <a:pt x="110" y="48"/>
                    </a:lnTo>
                    <a:lnTo>
                      <a:pt x="104" y="46"/>
                    </a:lnTo>
                    <a:lnTo>
                      <a:pt x="102" y="44"/>
                    </a:lnTo>
                    <a:lnTo>
                      <a:pt x="100" y="30"/>
                    </a:lnTo>
                    <a:lnTo>
                      <a:pt x="100" y="30"/>
                    </a:lnTo>
                    <a:lnTo>
                      <a:pt x="98" y="26"/>
                    </a:lnTo>
                    <a:lnTo>
                      <a:pt x="96" y="26"/>
                    </a:lnTo>
                    <a:lnTo>
                      <a:pt x="96" y="26"/>
                    </a:lnTo>
                    <a:lnTo>
                      <a:pt x="94" y="32"/>
                    </a:lnTo>
                    <a:lnTo>
                      <a:pt x="92" y="38"/>
                    </a:lnTo>
                    <a:lnTo>
                      <a:pt x="92" y="38"/>
                    </a:lnTo>
                    <a:lnTo>
                      <a:pt x="92" y="40"/>
                    </a:lnTo>
                    <a:lnTo>
                      <a:pt x="90" y="40"/>
                    </a:lnTo>
                    <a:lnTo>
                      <a:pt x="88" y="32"/>
                    </a:lnTo>
                    <a:lnTo>
                      <a:pt x="78" y="6"/>
                    </a:lnTo>
                    <a:lnTo>
                      <a:pt x="78" y="6"/>
                    </a:lnTo>
                    <a:lnTo>
                      <a:pt x="76" y="0"/>
                    </a:lnTo>
                    <a:lnTo>
                      <a:pt x="74" y="4"/>
                    </a:lnTo>
                    <a:lnTo>
                      <a:pt x="72" y="22"/>
                    </a:lnTo>
                    <a:lnTo>
                      <a:pt x="72" y="22"/>
                    </a:lnTo>
                    <a:lnTo>
                      <a:pt x="72" y="30"/>
                    </a:lnTo>
                    <a:lnTo>
                      <a:pt x="72" y="34"/>
                    </a:lnTo>
                    <a:lnTo>
                      <a:pt x="84" y="50"/>
                    </a:lnTo>
                    <a:lnTo>
                      <a:pt x="84" y="50"/>
                    </a:lnTo>
                    <a:lnTo>
                      <a:pt x="86" y="56"/>
                    </a:lnTo>
                    <a:lnTo>
                      <a:pt x="86" y="58"/>
                    </a:lnTo>
                    <a:lnTo>
                      <a:pt x="84" y="58"/>
                    </a:lnTo>
                    <a:lnTo>
                      <a:pt x="82" y="56"/>
                    </a:lnTo>
                    <a:lnTo>
                      <a:pt x="74" y="48"/>
                    </a:lnTo>
                    <a:lnTo>
                      <a:pt x="66" y="38"/>
                    </a:lnTo>
                    <a:lnTo>
                      <a:pt x="66" y="38"/>
                    </a:lnTo>
                    <a:lnTo>
                      <a:pt x="62" y="34"/>
                    </a:lnTo>
                    <a:lnTo>
                      <a:pt x="60" y="34"/>
                    </a:lnTo>
                    <a:lnTo>
                      <a:pt x="60" y="34"/>
                    </a:lnTo>
                    <a:lnTo>
                      <a:pt x="54" y="46"/>
                    </a:lnTo>
                    <a:lnTo>
                      <a:pt x="54" y="46"/>
                    </a:lnTo>
                    <a:lnTo>
                      <a:pt x="52" y="46"/>
                    </a:lnTo>
                    <a:lnTo>
                      <a:pt x="50" y="46"/>
                    </a:lnTo>
                    <a:lnTo>
                      <a:pt x="46" y="44"/>
                    </a:lnTo>
                    <a:lnTo>
                      <a:pt x="34" y="28"/>
                    </a:lnTo>
                    <a:lnTo>
                      <a:pt x="34" y="28"/>
                    </a:lnTo>
                    <a:lnTo>
                      <a:pt x="30" y="24"/>
                    </a:lnTo>
                    <a:lnTo>
                      <a:pt x="28" y="24"/>
                    </a:lnTo>
                    <a:lnTo>
                      <a:pt x="26" y="24"/>
                    </a:lnTo>
                    <a:lnTo>
                      <a:pt x="26" y="26"/>
                    </a:lnTo>
                    <a:lnTo>
                      <a:pt x="22" y="42"/>
                    </a:lnTo>
                    <a:lnTo>
                      <a:pt x="22" y="42"/>
                    </a:lnTo>
                    <a:lnTo>
                      <a:pt x="20" y="44"/>
                    </a:lnTo>
                    <a:lnTo>
                      <a:pt x="20" y="44"/>
                    </a:lnTo>
                    <a:lnTo>
                      <a:pt x="14" y="44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10" y="52"/>
                    </a:lnTo>
                    <a:lnTo>
                      <a:pt x="14" y="54"/>
                    </a:lnTo>
                    <a:lnTo>
                      <a:pt x="18" y="54"/>
                    </a:lnTo>
                    <a:lnTo>
                      <a:pt x="28" y="58"/>
                    </a:lnTo>
                    <a:lnTo>
                      <a:pt x="28" y="58"/>
                    </a:lnTo>
                    <a:lnTo>
                      <a:pt x="36" y="62"/>
                    </a:lnTo>
                    <a:lnTo>
                      <a:pt x="38" y="62"/>
                    </a:lnTo>
                    <a:lnTo>
                      <a:pt x="40" y="62"/>
                    </a:lnTo>
                    <a:lnTo>
                      <a:pt x="40" y="58"/>
                    </a:lnTo>
                    <a:lnTo>
                      <a:pt x="42" y="52"/>
                    </a:lnTo>
                    <a:lnTo>
                      <a:pt x="42" y="52"/>
                    </a:lnTo>
                    <a:lnTo>
                      <a:pt x="44" y="50"/>
                    </a:lnTo>
                    <a:lnTo>
                      <a:pt x="46" y="50"/>
                    </a:lnTo>
                    <a:lnTo>
                      <a:pt x="50" y="60"/>
                    </a:lnTo>
                    <a:lnTo>
                      <a:pt x="50" y="60"/>
                    </a:lnTo>
                    <a:lnTo>
                      <a:pt x="52" y="64"/>
                    </a:lnTo>
                    <a:lnTo>
                      <a:pt x="54" y="64"/>
                    </a:lnTo>
                    <a:lnTo>
                      <a:pt x="58" y="54"/>
                    </a:lnTo>
                    <a:lnTo>
                      <a:pt x="58" y="54"/>
                    </a:lnTo>
                    <a:lnTo>
                      <a:pt x="62" y="50"/>
                    </a:lnTo>
                    <a:lnTo>
                      <a:pt x="66" y="52"/>
                    </a:lnTo>
                    <a:lnTo>
                      <a:pt x="70" y="58"/>
                    </a:lnTo>
                    <a:lnTo>
                      <a:pt x="82" y="66"/>
                    </a:lnTo>
                    <a:lnTo>
                      <a:pt x="82" y="66"/>
                    </a:lnTo>
                    <a:lnTo>
                      <a:pt x="90" y="72"/>
                    </a:lnTo>
                    <a:lnTo>
                      <a:pt x="92" y="72"/>
                    </a:lnTo>
                    <a:lnTo>
                      <a:pt x="94" y="72"/>
                    </a:lnTo>
                    <a:lnTo>
                      <a:pt x="96" y="68"/>
                    </a:lnTo>
                    <a:lnTo>
                      <a:pt x="100" y="66"/>
                    </a:lnTo>
                    <a:lnTo>
                      <a:pt x="104" y="64"/>
                    </a:lnTo>
                    <a:lnTo>
                      <a:pt x="104" y="64"/>
                    </a:lnTo>
                    <a:lnTo>
                      <a:pt x="114" y="62"/>
                    </a:lnTo>
                    <a:lnTo>
                      <a:pt x="116" y="62"/>
                    </a:lnTo>
                    <a:lnTo>
                      <a:pt x="116" y="64"/>
                    </a:lnTo>
                    <a:lnTo>
                      <a:pt x="116" y="68"/>
                    </a:lnTo>
                    <a:lnTo>
                      <a:pt x="116" y="70"/>
                    </a:lnTo>
                    <a:lnTo>
                      <a:pt x="120" y="72"/>
                    </a:lnTo>
                    <a:lnTo>
                      <a:pt x="120" y="72"/>
                    </a:lnTo>
                    <a:lnTo>
                      <a:pt x="124" y="72"/>
                    </a:lnTo>
                    <a:lnTo>
                      <a:pt x="124" y="70"/>
                    </a:lnTo>
                    <a:lnTo>
                      <a:pt x="118" y="64"/>
                    </a:lnTo>
                    <a:lnTo>
                      <a:pt x="118" y="64"/>
                    </a:lnTo>
                    <a:lnTo>
                      <a:pt x="116" y="62"/>
                    </a:lnTo>
                    <a:lnTo>
                      <a:pt x="118" y="62"/>
                    </a:lnTo>
                    <a:lnTo>
                      <a:pt x="124" y="60"/>
                    </a:lnTo>
                    <a:lnTo>
                      <a:pt x="146" y="62"/>
                    </a:lnTo>
                    <a:lnTo>
                      <a:pt x="146" y="62"/>
                    </a:lnTo>
                    <a:lnTo>
                      <a:pt x="152" y="62"/>
                    </a:lnTo>
                    <a:lnTo>
                      <a:pt x="154" y="62"/>
                    </a:lnTo>
                    <a:lnTo>
                      <a:pt x="152" y="64"/>
                    </a:lnTo>
                    <a:lnTo>
                      <a:pt x="140" y="70"/>
                    </a:lnTo>
                    <a:lnTo>
                      <a:pt x="140" y="70"/>
                    </a:lnTo>
                    <a:lnTo>
                      <a:pt x="138" y="70"/>
                    </a:lnTo>
                    <a:lnTo>
                      <a:pt x="138" y="72"/>
                    </a:lnTo>
                    <a:lnTo>
                      <a:pt x="146" y="74"/>
                    </a:lnTo>
                    <a:lnTo>
                      <a:pt x="160" y="74"/>
                    </a:lnTo>
                    <a:lnTo>
                      <a:pt x="176" y="72"/>
                    </a:lnTo>
                    <a:lnTo>
                      <a:pt x="176" y="72"/>
                    </a:lnTo>
                    <a:lnTo>
                      <a:pt x="188" y="68"/>
                    </a:lnTo>
                    <a:lnTo>
                      <a:pt x="190" y="70"/>
                    </a:lnTo>
                    <a:lnTo>
                      <a:pt x="192" y="70"/>
                    </a:lnTo>
                    <a:lnTo>
                      <a:pt x="194" y="76"/>
                    </a:lnTo>
                    <a:lnTo>
                      <a:pt x="196" y="84"/>
                    </a:lnTo>
                    <a:lnTo>
                      <a:pt x="196" y="84"/>
                    </a:lnTo>
                    <a:lnTo>
                      <a:pt x="200" y="88"/>
                    </a:lnTo>
                    <a:lnTo>
                      <a:pt x="202" y="88"/>
                    </a:lnTo>
                    <a:lnTo>
                      <a:pt x="204" y="86"/>
                    </a:lnTo>
                    <a:lnTo>
                      <a:pt x="208" y="82"/>
                    </a:lnTo>
                    <a:lnTo>
                      <a:pt x="214" y="74"/>
                    </a:lnTo>
                    <a:lnTo>
                      <a:pt x="214" y="74"/>
                    </a:lnTo>
                    <a:lnTo>
                      <a:pt x="218" y="70"/>
                    </a:lnTo>
                    <a:lnTo>
                      <a:pt x="218" y="72"/>
                    </a:lnTo>
                    <a:lnTo>
                      <a:pt x="220" y="76"/>
                    </a:lnTo>
                    <a:lnTo>
                      <a:pt x="224" y="82"/>
                    </a:lnTo>
                    <a:lnTo>
                      <a:pt x="224" y="82"/>
                    </a:lnTo>
                    <a:lnTo>
                      <a:pt x="228" y="86"/>
                    </a:lnTo>
                    <a:lnTo>
                      <a:pt x="230" y="84"/>
                    </a:lnTo>
                    <a:lnTo>
                      <a:pt x="234" y="80"/>
                    </a:lnTo>
                    <a:lnTo>
                      <a:pt x="240" y="74"/>
                    </a:lnTo>
                    <a:lnTo>
                      <a:pt x="240" y="74"/>
                    </a:lnTo>
                    <a:lnTo>
                      <a:pt x="246" y="72"/>
                    </a:lnTo>
                    <a:lnTo>
                      <a:pt x="248" y="74"/>
                    </a:lnTo>
                    <a:lnTo>
                      <a:pt x="250" y="74"/>
                    </a:lnTo>
                    <a:lnTo>
                      <a:pt x="256" y="72"/>
                    </a:lnTo>
                    <a:lnTo>
                      <a:pt x="256" y="72"/>
                    </a:lnTo>
                    <a:lnTo>
                      <a:pt x="260" y="72"/>
                    </a:lnTo>
                    <a:lnTo>
                      <a:pt x="262" y="72"/>
                    </a:lnTo>
                    <a:lnTo>
                      <a:pt x="264" y="74"/>
                    </a:lnTo>
                    <a:lnTo>
                      <a:pt x="266" y="78"/>
                    </a:lnTo>
                    <a:lnTo>
                      <a:pt x="268" y="78"/>
                    </a:lnTo>
                    <a:lnTo>
                      <a:pt x="270" y="76"/>
                    </a:lnTo>
                    <a:lnTo>
                      <a:pt x="270" y="76"/>
                    </a:lnTo>
                    <a:lnTo>
                      <a:pt x="276" y="74"/>
                    </a:lnTo>
                    <a:lnTo>
                      <a:pt x="280" y="74"/>
                    </a:lnTo>
                    <a:lnTo>
                      <a:pt x="296" y="78"/>
                    </a:lnTo>
                    <a:lnTo>
                      <a:pt x="296" y="78"/>
                    </a:lnTo>
                    <a:lnTo>
                      <a:pt x="302" y="78"/>
                    </a:lnTo>
                    <a:lnTo>
                      <a:pt x="304" y="78"/>
                    </a:lnTo>
                    <a:lnTo>
                      <a:pt x="304" y="76"/>
                    </a:lnTo>
                    <a:lnTo>
                      <a:pt x="302" y="72"/>
                    </a:lnTo>
                    <a:lnTo>
                      <a:pt x="302" y="68"/>
                    </a:lnTo>
                    <a:lnTo>
                      <a:pt x="302" y="68"/>
                    </a:lnTo>
                    <a:lnTo>
                      <a:pt x="302" y="66"/>
                    </a:lnTo>
                    <a:lnTo>
                      <a:pt x="306" y="66"/>
                    </a:lnTo>
                    <a:lnTo>
                      <a:pt x="316" y="70"/>
                    </a:lnTo>
                    <a:lnTo>
                      <a:pt x="316" y="70"/>
                    </a:lnTo>
                    <a:lnTo>
                      <a:pt x="322" y="72"/>
                    </a:lnTo>
                    <a:lnTo>
                      <a:pt x="324" y="72"/>
                    </a:lnTo>
                    <a:lnTo>
                      <a:pt x="324" y="70"/>
                    </a:lnTo>
                    <a:lnTo>
                      <a:pt x="328" y="66"/>
                    </a:lnTo>
                    <a:lnTo>
                      <a:pt x="328" y="66"/>
                    </a:lnTo>
                    <a:lnTo>
                      <a:pt x="332" y="64"/>
                    </a:lnTo>
                    <a:lnTo>
                      <a:pt x="332" y="64"/>
                    </a:lnTo>
                    <a:lnTo>
                      <a:pt x="334" y="70"/>
                    </a:lnTo>
                    <a:lnTo>
                      <a:pt x="334" y="70"/>
                    </a:lnTo>
                    <a:lnTo>
                      <a:pt x="336" y="72"/>
                    </a:lnTo>
                    <a:lnTo>
                      <a:pt x="338" y="72"/>
                    </a:lnTo>
                    <a:lnTo>
                      <a:pt x="342" y="66"/>
                    </a:lnTo>
                    <a:lnTo>
                      <a:pt x="342" y="66"/>
                    </a:lnTo>
                    <a:lnTo>
                      <a:pt x="344" y="64"/>
                    </a:lnTo>
                    <a:lnTo>
                      <a:pt x="348" y="66"/>
                    </a:lnTo>
                    <a:lnTo>
                      <a:pt x="358" y="76"/>
                    </a:lnTo>
                    <a:lnTo>
                      <a:pt x="370" y="64"/>
                    </a:lnTo>
                    <a:lnTo>
                      <a:pt x="370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SG" sz="180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</p:grpSp>
        <p:grpSp>
          <p:nvGrpSpPr>
            <p:cNvPr id="439" name="Group 600"/>
            <p:cNvGrpSpPr/>
            <p:nvPr/>
          </p:nvGrpSpPr>
          <p:grpSpPr>
            <a:xfrm>
              <a:off x="1863255" y="4731489"/>
              <a:ext cx="1706421" cy="290079"/>
              <a:chOff x="6954976" y="901700"/>
              <a:chExt cx="1828800" cy="781050"/>
            </a:xfrm>
            <a:solidFill>
              <a:srgbClr val="6D9B69"/>
            </a:solidFill>
          </p:grpSpPr>
          <p:sp>
            <p:nvSpPr>
              <p:cNvPr id="470" name="Freeform 14"/>
              <p:cNvSpPr>
                <a:spLocks/>
              </p:cNvSpPr>
              <p:nvPr/>
            </p:nvSpPr>
            <p:spPr bwMode="auto">
              <a:xfrm>
                <a:off x="8275776" y="971550"/>
                <a:ext cx="508000" cy="215900"/>
              </a:xfrm>
              <a:custGeom>
                <a:avLst/>
                <a:gdLst>
                  <a:gd name="T0" fmla="*/ 320 w 320"/>
                  <a:gd name="T1" fmla="*/ 30 h 136"/>
                  <a:gd name="T2" fmla="*/ 308 w 320"/>
                  <a:gd name="T3" fmla="*/ 24 h 136"/>
                  <a:gd name="T4" fmla="*/ 298 w 320"/>
                  <a:gd name="T5" fmla="*/ 32 h 136"/>
                  <a:gd name="T6" fmla="*/ 286 w 320"/>
                  <a:gd name="T7" fmla="*/ 32 h 136"/>
                  <a:gd name="T8" fmla="*/ 284 w 320"/>
                  <a:gd name="T9" fmla="*/ 26 h 136"/>
                  <a:gd name="T10" fmla="*/ 284 w 320"/>
                  <a:gd name="T11" fmla="*/ 6 h 136"/>
                  <a:gd name="T12" fmla="*/ 278 w 320"/>
                  <a:gd name="T13" fmla="*/ 2 h 136"/>
                  <a:gd name="T14" fmla="*/ 266 w 320"/>
                  <a:gd name="T15" fmla="*/ 4 h 136"/>
                  <a:gd name="T16" fmla="*/ 274 w 320"/>
                  <a:gd name="T17" fmla="*/ 12 h 136"/>
                  <a:gd name="T18" fmla="*/ 266 w 320"/>
                  <a:gd name="T19" fmla="*/ 16 h 136"/>
                  <a:gd name="T20" fmla="*/ 258 w 320"/>
                  <a:gd name="T21" fmla="*/ 18 h 136"/>
                  <a:gd name="T22" fmla="*/ 248 w 320"/>
                  <a:gd name="T23" fmla="*/ 16 h 136"/>
                  <a:gd name="T24" fmla="*/ 242 w 320"/>
                  <a:gd name="T25" fmla="*/ 4 h 136"/>
                  <a:gd name="T26" fmla="*/ 234 w 320"/>
                  <a:gd name="T27" fmla="*/ 12 h 136"/>
                  <a:gd name="T28" fmla="*/ 240 w 320"/>
                  <a:gd name="T29" fmla="*/ 20 h 136"/>
                  <a:gd name="T30" fmla="*/ 236 w 320"/>
                  <a:gd name="T31" fmla="*/ 30 h 136"/>
                  <a:gd name="T32" fmla="*/ 226 w 320"/>
                  <a:gd name="T33" fmla="*/ 18 h 136"/>
                  <a:gd name="T34" fmla="*/ 222 w 320"/>
                  <a:gd name="T35" fmla="*/ 20 h 136"/>
                  <a:gd name="T36" fmla="*/ 222 w 320"/>
                  <a:gd name="T37" fmla="*/ 32 h 136"/>
                  <a:gd name="T38" fmla="*/ 210 w 320"/>
                  <a:gd name="T39" fmla="*/ 24 h 136"/>
                  <a:gd name="T40" fmla="*/ 202 w 320"/>
                  <a:gd name="T41" fmla="*/ 22 h 136"/>
                  <a:gd name="T42" fmla="*/ 196 w 320"/>
                  <a:gd name="T43" fmla="*/ 30 h 136"/>
                  <a:gd name="T44" fmla="*/ 194 w 320"/>
                  <a:gd name="T45" fmla="*/ 18 h 136"/>
                  <a:gd name="T46" fmla="*/ 192 w 320"/>
                  <a:gd name="T47" fmla="*/ 12 h 136"/>
                  <a:gd name="T48" fmla="*/ 184 w 320"/>
                  <a:gd name="T49" fmla="*/ 12 h 136"/>
                  <a:gd name="T50" fmla="*/ 182 w 320"/>
                  <a:gd name="T51" fmla="*/ 12 h 136"/>
                  <a:gd name="T52" fmla="*/ 174 w 320"/>
                  <a:gd name="T53" fmla="*/ 22 h 136"/>
                  <a:gd name="T54" fmla="*/ 174 w 320"/>
                  <a:gd name="T55" fmla="*/ 6 h 136"/>
                  <a:gd name="T56" fmla="*/ 172 w 320"/>
                  <a:gd name="T57" fmla="*/ 4 h 136"/>
                  <a:gd name="T58" fmla="*/ 160 w 320"/>
                  <a:gd name="T59" fmla="*/ 2 h 136"/>
                  <a:gd name="T60" fmla="*/ 164 w 320"/>
                  <a:gd name="T61" fmla="*/ 12 h 136"/>
                  <a:gd name="T62" fmla="*/ 168 w 320"/>
                  <a:gd name="T63" fmla="*/ 16 h 136"/>
                  <a:gd name="T64" fmla="*/ 160 w 320"/>
                  <a:gd name="T65" fmla="*/ 22 h 136"/>
                  <a:gd name="T66" fmla="*/ 154 w 320"/>
                  <a:gd name="T67" fmla="*/ 44 h 136"/>
                  <a:gd name="T68" fmla="*/ 150 w 320"/>
                  <a:gd name="T69" fmla="*/ 40 h 136"/>
                  <a:gd name="T70" fmla="*/ 148 w 320"/>
                  <a:gd name="T71" fmla="*/ 22 h 136"/>
                  <a:gd name="T72" fmla="*/ 148 w 320"/>
                  <a:gd name="T73" fmla="*/ 12 h 136"/>
                  <a:gd name="T74" fmla="*/ 144 w 320"/>
                  <a:gd name="T75" fmla="*/ 10 h 136"/>
                  <a:gd name="T76" fmla="*/ 140 w 320"/>
                  <a:gd name="T77" fmla="*/ 26 h 136"/>
                  <a:gd name="T78" fmla="*/ 136 w 320"/>
                  <a:gd name="T79" fmla="*/ 28 h 136"/>
                  <a:gd name="T80" fmla="*/ 132 w 320"/>
                  <a:gd name="T81" fmla="*/ 20 h 136"/>
                  <a:gd name="T82" fmla="*/ 126 w 320"/>
                  <a:gd name="T83" fmla="*/ 18 h 136"/>
                  <a:gd name="T84" fmla="*/ 112 w 320"/>
                  <a:gd name="T85" fmla="*/ 12 h 136"/>
                  <a:gd name="T86" fmla="*/ 104 w 320"/>
                  <a:gd name="T87" fmla="*/ 32 h 136"/>
                  <a:gd name="T88" fmla="*/ 96 w 320"/>
                  <a:gd name="T89" fmla="*/ 32 h 136"/>
                  <a:gd name="T90" fmla="*/ 92 w 320"/>
                  <a:gd name="T91" fmla="*/ 16 h 136"/>
                  <a:gd name="T92" fmla="*/ 86 w 320"/>
                  <a:gd name="T93" fmla="*/ 20 h 136"/>
                  <a:gd name="T94" fmla="*/ 84 w 320"/>
                  <a:gd name="T95" fmla="*/ 22 h 136"/>
                  <a:gd name="T96" fmla="*/ 80 w 320"/>
                  <a:gd name="T97" fmla="*/ 32 h 136"/>
                  <a:gd name="T98" fmla="*/ 70 w 320"/>
                  <a:gd name="T99" fmla="*/ 36 h 136"/>
                  <a:gd name="T100" fmla="*/ 68 w 320"/>
                  <a:gd name="T101" fmla="*/ 30 h 136"/>
                  <a:gd name="T102" fmla="*/ 64 w 320"/>
                  <a:gd name="T103" fmla="*/ 14 h 136"/>
                  <a:gd name="T104" fmla="*/ 58 w 320"/>
                  <a:gd name="T105" fmla="*/ 20 h 136"/>
                  <a:gd name="T106" fmla="*/ 58 w 320"/>
                  <a:gd name="T107" fmla="*/ 42 h 136"/>
                  <a:gd name="T108" fmla="*/ 62 w 320"/>
                  <a:gd name="T109" fmla="*/ 62 h 136"/>
                  <a:gd name="T110" fmla="*/ 56 w 320"/>
                  <a:gd name="T111" fmla="*/ 66 h 136"/>
                  <a:gd name="T112" fmla="*/ 42 w 320"/>
                  <a:gd name="T113" fmla="*/ 50 h 136"/>
                  <a:gd name="T114" fmla="*/ 36 w 320"/>
                  <a:gd name="T115" fmla="*/ 50 h 136"/>
                  <a:gd name="T116" fmla="*/ 32 w 320"/>
                  <a:gd name="T117" fmla="*/ 68 h 136"/>
                  <a:gd name="T118" fmla="*/ 22 w 320"/>
                  <a:gd name="T119" fmla="*/ 68 h 136"/>
                  <a:gd name="T120" fmla="*/ 10 w 320"/>
                  <a:gd name="T121" fmla="*/ 72 h 136"/>
                  <a:gd name="T122" fmla="*/ 4 w 320"/>
                  <a:gd name="T123" fmla="*/ 84 h 136"/>
                  <a:gd name="T124" fmla="*/ 320 w 320"/>
                  <a:gd name="T125" fmla="*/ 13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20" h="136">
                    <a:moveTo>
                      <a:pt x="320" y="136"/>
                    </a:moveTo>
                    <a:lnTo>
                      <a:pt x="320" y="30"/>
                    </a:lnTo>
                    <a:lnTo>
                      <a:pt x="320" y="30"/>
                    </a:lnTo>
                    <a:lnTo>
                      <a:pt x="316" y="26"/>
                    </a:lnTo>
                    <a:lnTo>
                      <a:pt x="312" y="24"/>
                    </a:lnTo>
                    <a:lnTo>
                      <a:pt x="308" y="24"/>
                    </a:lnTo>
                    <a:lnTo>
                      <a:pt x="304" y="28"/>
                    </a:lnTo>
                    <a:lnTo>
                      <a:pt x="304" y="28"/>
                    </a:lnTo>
                    <a:lnTo>
                      <a:pt x="298" y="32"/>
                    </a:lnTo>
                    <a:lnTo>
                      <a:pt x="290" y="34"/>
                    </a:lnTo>
                    <a:lnTo>
                      <a:pt x="288" y="34"/>
                    </a:lnTo>
                    <a:lnTo>
                      <a:pt x="286" y="32"/>
                    </a:lnTo>
                    <a:lnTo>
                      <a:pt x="284" y="30"/>
                    </a:lnTo>
                    <a:lnTo>
                      <a:pt x="284" y="26"/>
                    </a:lnTo>
                    <a:lnTo>
                      <a:pt x="284" y="26"/>
                    </a:lnTo>
                    <a:lnTo>
                      <a:pt x="286" y="18"/>
                    </a:lnTo>
                    <a:lnTo>
                      <a:pt x="286" y="10"/>
                    </a:lnTo>
                    <a:lnTo>
                      <a:pt x="284" y="6"/>
                    </a:lnTo>
                    <a:lnTo>
                      <a:pt x="282" y="4"/>
                    </a:lnTo>
                    <a:lnTo>
                      <a:pt x="278" y="2"/>
                    </a:lnTo>
                    <a:lnTo>
                      <a:pt x="278" y="2"/>
                    </a:lnTo>
                    <a:lnTo>
                      <a:pt x="264" y="0"/>
                    </a:lnTo>
                    <a:lnTo>
                      <a:pt x="262" y="2"/>
                    </a:lnTo>
                    <a:lnTo>
                      <a:pt x="266" y="4"/>
                    </a:lnTo>
                    <a:lnTo>
                      <a:pt x="266" y="4"/>
                    </a:lnTo>
                    <a:lnTo>
                      <a:pt x="274" y="10"/>
                    </a:lnTo>
                    <a:lnTo>
                      <a:pt x="274" y="12"/>
                    </a:lnTo>
                    <a:lnTo>
                      <a:pt x="268" y="14"/>
                    </a:lnTo>
                    <a:lnTo>
                      <a:pt x="268" y="14"/>
                    </a:lnTo>
                    <a:lnTo>
                      <a:pt x="266" y="16"/>
                    </a:lnTo>
                    <a:lnTo>
                      <a:pt x="266" y="18"/>
                    </a:lnTo>
                    <a:lnTo>
                      <a:pt x="264" y="18"/>
                    </a:lnTo>
                    <a:lnTo>
                      <a:pt x="258" y="18"/>
                    </a:lnTo>
                    <a:lnTo>
                      <a:pt x="258" y="18"/>
                    </a:lnTo>
                    <a:lnTo>
                      <a:pt x="252" y="18"/>
                    </a:lnTo>
                    <a:lnTo>
                      <a:pt x="248" y="16"/>
                    </a:lnTo>
                    <a:lnTo>
                      <a:pt x="244" y="12"/>
                    </a:lnTo>
                    <a:lnTo>
                      <a:pt x="242" y="6"/>
                    </a:lnTo>
                    <a:lnTo>
                      <a:pt x="242" y="4"/>
                    </a:lnTo>
                    <a:lnTo>
                      <a:pt x="218" y="4"/>
                    </a:lnTo>
                    <a:lnTo>
                      <a:pt x="218" y="4"/>
                    </a:lnTo>
                    <a:lnTo>
                      <a:pt x="234" y="12"/>
                    </a:lnTo>
                    <a:lnTo>
                      <a:pt x="238" y="16"/>
                    </a:lnTo>
                    <a:lnTo>
                      <a:pt x="240" y="20"/>
                    </a:lnTo>
                    <a:lnTo>
                      <a:pt x="240" y="20"/>
                    </a:lnTo>
                    <a:lnTo>
                      <a:pt x="240" y="26"/>
                    </a:lnTo>
                    <a:lnTo>
                      <a:pt x="238" y="30"/>
                    </a:lnTo>
                    <a:lnTo>
                      <a:pt x="236" y="30"/>
                    </a:lnTo>
                    <a:lnTo>
                      <a:pt x="232" y="26"/>
                    </a:lnTo>
                    <a:lnTo>
                      <a:pt x="232" y="26"/>
                    </a:lnTo>
                    <a:lnTo>
                      <a:pt x="226" y="18"/>
                    </a:lnTo>
                    <a:lnTo>
                      <a:pt x="224" y="18"/>
                    </a:lnTo>
                    <a:lnTo>
                      <a:pt x="222" y="20"/>
                    </a:lnTo>
                    <a:lnTo>
                      <a:pt x="222" y="20"/>
                    </a:lnTo>
                    <a:lnTo>
                      <a:pt x="222" y="26"/>
                    </a:lnTo>
                    <a:lnTo>
                      <a:pt x="222" y="30"/>
                    </a:lnTo>
                    <a:lnTo>
                      <a:pt x="222" y="32"/>
                    </a:lnTo>
                    <a:lnTo>
                      <a:pt x="218" y="30"/>
                    </a:lnTo>
                    <a:lnTo>
                      <a:pt x="218" y="30"/>
                    </a:lnTo>
                    <a:lnTo>
                      <a:pt x="210" y="24"/>
                    </a:lnTo>
                    <a:lnTo>
                      <a:pt x="206" y="20"/>
                    </a:lnTo>
                    <a:lnTo>
                      <a:pt x="204" y="18"/>
                    </a:lnTo>
                    <a:lnTo>
                      <a:pt x="202" y="22"/>
                    </a:lnTo>
                    <a:lnTo>
                      <a:pt x="202" y="22"/>
                    </a:lnTo>
                    <a:lnTo>
                      <a:pt x="198" y="32"/>
                    </a:lnTo>
                    <a:lnTo>
                      <a:pt x="196" y="30"/>
                    </a:lnTo>
                    <a:lnTo>
                      <a:pt x="194" y="26"/>
                    </a:lnTo>
                    <a:lnTo>
                      <a:pt x="194" y="26"/>
                    </a:lnTo>
                    <a:lnTo>
                      <a:pt x="194" y="18"/>
                    </a:lnTo>
                    <a:lnTo>
                      <a:pt x="194" y="14"/>
                    </a:lnTo>
                    <a:lnTo>
                      <a:pt x="194" y="12"/>
                    </a:lnTo>
                    <a:lnTo>
                      <a:pt x="192" y="12"/>
                    </a:lnTo>
                    <a:lnTo>
                      <a:pt x="192" y="12"/>
                    </a:lnTo>
                    <a:lnTo>
                      <a:pt x="188" y="12"/>
                    </a:lnTo>
                    <a:lnTo>
                      <a:pt x="184" y="12"/>
                    </a:lnTo>
                    <a:lnTo>
                      <a:pt x="184" y="10"/>
                    </a:lnTo>
                    <a:lnTo>
                      <a:pt x="182" y="12"/>
                    </a:lnTo>
                    <a:lnTo>
                      <a:pt x="182" y="12"/>
                    </a:lnTo>
                    <a:lnTo>
                      <a:pt x="180" y="18"/>
                    </a:lnTo>
                    <a:lnTo>
                      <a:pt x="176" y="22"/>
                    </a:lnTo>
                    <a:lnTo>
                      <a:pt x="174" y="22"/>
                    </a:lnTo>
                    <a:lnTo>
                      <a:pt x="172" y="18"/>
                    </a:lnTo>
                    <a:lnTo>
                      <a:pt x="172" y="18"/>
                    </a:lnTo>
                    <a:lnTo>
                      <a:pt x="174" y="6"/>
                    </a:lnTo>
                    <a:lnTo>
                      <a:pt x="174" y="4"/>
                    </a:lnTo>
                    <a:lnTo>
                      <a:pt x="172" y="4"/>
                    </a:lnTo>
                    <a:lnTo>
                      <a:pt x="172" y="4"/>
                    </a:lnTo>
                    <a:lnTo>
                      <a:pt x="168" y="4"/>
                    </a:lnTo>
                    <a:lnTo>
                      <a:pt x="162" y="2"/>
                    </a:lnTo>
                    <a:lnTo>
                      <a:pt x="160" y="2"/>
                    </a:lnTo>
                    <a:lnTo>
                      <a:pt x="160" y="6"/>
                    </a:lnTo>
                    <a:lnTo>
                      <a:pt x="160" y="6"/>
                    </a:lnTo>
                    <a:lnTo>
                      <a:pt x="164" y="12"/>
                    </a:lnTo>
                    <a:lnTo>
                      <a:pt x="168" y="14"/>
                    </a:lnTo>
                    <a:lnTo>
                      <a:pt x="168" y="14"/>
                    </a:lnTo>
                    <a:lnTo>
                      <a:pt x="168" y="16"/>
                    </a:lnTo>
                    <a:lnTo>
                      <a:pt x="164" y="20"/>
                    </a:lnTo>
                    <a:lnTo>
                      <a:pt x="164" y="20"/>
                    </a:lnTo>
                    <a:lnTo>
                      <a:pt x="160" y="22"/>
                    </a:lnTo>
                    <a:lnTo>
                      <a:pt x="158" y="28"/>
                    </a:lnTo>
                    <a:lnTo>
                      <a:pt x="156" y="38"/>
                    </a:lnTo>
                    <a:lnTo>
                      <a:pt x="154" y="44"/>
                    </a:lnTo>
                    <a:lnTo>
                      <a:pt x="152" y="44"/>
                    </a:lnTo>
                    <a:lnTo>
                      <a:pt x="150" y="40"/>
                    </a:lnTo>
                    <a:lnTo>
                      <a:pt x="150" y="40"/>
                    </a:lnTo>
                    <a:lnTo>
                      <a:pt x="148" y="36"/>
                    </a:lnTo>
                    <a:lnTo>
                      <a:pt x="148" y="32"/>
                    </a:lnTo>
                    <a:lnTo>
                      <a:pt x="148" y="22"/>
                    </a:lnTo>
                    <a:lnTo>
                      <a:pt x="150" y="14"/>
                    </a:lnTo>
                    <a:lnTo>
                      <a:pt x="148" y="12"/>
                    </a:lnTo>
                    <a:lnTo>
                      <a:pt x="148" y="12"/>
                    </a:lnTo>
                    <a:lnTo>
                      <a:pt x="148" y="12"/>
                    </a:lnTo>
                    <a:lnTo>
                      <a:pt x="144" y="12"/>
                    </a:lnTo>
                    <a:lnTo>
                      <a:pt x="144" y="10"/>
                    </a:lnTo>
                    <a:lnTo>
                      <a:pt x="142" y="14"/>
                    </a:lnTo>
                    <a:lnTo>
                      <a:pt x="142" y="14"/>
                    </a:lnTo>
                    <a:lnTo>
                      <a:pt x="140" y="26"/>
                    </a:lnTo>
                    <a:lnTo>
                      <a:pt x="138" y="30"/>
                    </a:lnTo>
                    <a:lnTo>
                      <a:pt x="138" y="30"/>
                    </a:lnTo>
                    <a:lnTo>
                      <a:pt x="136" y="28"/>
                    </a:lnTo>
                    <a:lnTo>
                      <a:pt x="136" y="28"/>
                    </a:lnTo>
                    <a:lnTo>
                      <a:pt x="134" y="22"/>
                    </a:lnTo>
                    <a:lnTo>
                      <a:pt x="132" y="20"/>
                    </a:lnTo>
                    <a:lnTo>
                      <a:pt x="132" y="18"/>
                    </a:lnTo>
                    <a:lnTo>
                      <a:pt x="126" y="18"/>
                    </a:lnTo>
                    <a:lnTo>
                      <a:pt x="126" y="18"/>
                    </a:lnTo>
                    <a:lnTo>
                      <a:pt x="120" y="16"/>
                    </a:lnTo>
                    <a:lnTo>
                      <a:pt x="116" y="14"/>
                    </a:lnTo>
                    <a:lnTo>
                      <a:pt x="112" y="12"/>
                    </a:lnTo>
                    <a:lnTo>
                      <a:pt x="108" y="18"/>
                    </a:lnTo>
                    <a:lnTo>
                      <a:pt x="108" y="18"/>
                    </a:lnTo>
                    <a:lnTo>
                      <a:pt x="104" y="32"/>
                    </a:lnTo>
                    <a:lnTo>
                      <a:pt x="100" y="34"/>
                    </a:lnTo>
                    <a:lnTo>
                      <a:pt x="96" y="32"/>
                    </a:lnTo>
                    <a:lnTo>
                      <a:pt x="96" y="32"/>
                    </a:lnTo>
                    <a:lnTo>
                      <a:pt x="94" y="24"/>
                    </a:lnTo>
                    <a:lnTo>
                      <a:pt x="94" y="20"/>
                    </a:lnTo>
                    <a:lnTo>
                      <a:pt x="92" y="16"/>
                    </a:lnTo>
                    <a:lnTo>
                      <a:pt x="88" y="18"/>
                    </a:lnTo>
                    <a:lnTo>
                      <a:pt x="88" y="18"/>
                    </a:lnTo>
                    <a:lnTo>
                      <a:pt x="86" y="20"/>
                    </a:lnTo>
                    <a:lnTo>
                      <a:pt x="84" y="18"/>
                    </a:lnTo>
                    <a:lnTo>
                      <a:pt x="84" y="22"/>
                    </a:lnTo>
                    <a:lnTo>
                      <a:pt x="84" y="22"/>
                    </a:lnTo>
                    <a:lnTo>
                      <a:pt x="86" y="26"/>
                    </a:lnTo>
                    <a:lnTo>
                      <a:pt x="86" y="28"/>
                    </a:lnTo>
                    <a:lnTo>
                      <a:pt x="80" y="32"/>
                    </a:lnTo>
                    <a:lnTo>
                      <a:pt x="80" y="32"/>
                    </a:lnTo>
                    <a:lnTo>
                      <a:pt x="74" y="34"/>
                    </a:lnTo>
                    <a:lnTo>
                      <a:pt x="70" y="36"/>
                    </a:lnTo>
                    <a:lnTo>
                      <a:pt x="68" y="34"/>
                    </a:lnTo>
                    <a:lnTo>
                      <a:pt x="68" y="30"/>
                    </a:lnTo>
                    <a:lnTo>
                      <a:pt x="68" y="30"/>
                    </a:lnTo>
                    <a:lnTo>
                      <a:pt x="66" y="22"/>
                    </a:lnTo>
                    <a:lnTo>
                      <a:pt x="64" y="16"/>
                    </a:lnTo>
                    <a:lnTo>
                      <a:pt x="64" y="14"/>
                    </a:lnTo>
                    <a:lnTo>
                      <a:pt x="62" y="14"/>
                    </a:lnTo>
                    <a:lnTo>
                      <a:pt x="58" y="20"/>
                    </a:lnTo>
                    <a:lnTo>
                      <a:pt x="58" y="20"/>
                    </a:lnTo>
                    <a:lnTo>
                      <a:pt x="54" y="32"/>
                    </a:lnTo>
                    <a:lnTo>
                      <a:pt x="54" y="36"/>
                    </a:lnTo>
                    <a:lnTo>
                      <a:pt x="58" y="42"/>
                    </a:lnTo>
                    <a:lnTo>
                      <a:pt x="58" y="42"/>
                    </a:lnTo>
                    <a:lnTo>
                      <a:pt x="60" y="52"/>
                    </a:lnTo>
                    <a:lnTo>
                      <a:pt x="62" y="62"/>
                    </a:lnTo>
                    <a:lnTo>
                      <a:pt x="60" y="64"/>
                    </a:lnTo>
                    <a:lnTo>
                      <a:pt x="60" y="66"/>
                    </a:lnTo>
                    <a:lnTo>
                      <a:pt x="56" y="66"/>
                    </a:lnTo>
                    <a:lnTo>
                      <a:pt x="54" y="64"/>
                    </a:lnTo>
                    <a:lnTo>
                      <a:pt x="54" y="64"/>
                    </a:lnTo>
                    <a:lnTo>
                      <a:pt x="42" y="50"/>
                    </a:lnTo>
                    <a:lnTo>
                      <a:pt x="40" y="50"/>
                    </a:lnTo>
                    <a:lnTo>
                      <a:pt x="38" y="48"/>
                    </a:lnTo>
                    <a:lnTo>
                      <a:pt x="36" y="50"/>
                    </a:lnTo>
                    <a:lnTo>
                      <a:pt x="36" y="54"/>
                    </a:lnTo>
                    <a:lnTo>
                      <a:pt x="36" y="54"/>
                    </a:lnTo>
                    <a:lnTo>
                      <a:pt x="32" y="68"/>
                    </a:lnTo>
                    <a:lnTo>
                      <a:pt x="30" y="68"/>
                    </a:lnTo>
                    <a:lnTo>
                      <a:pt x="22" y="68"/>
                    </a:lnTo>
                    <a:lnTo>
                      <a:pt x="22" y="68"/>
                    </a:lnTo>
                    <a:lnTo>
                      <a:pt x="16" y="66"/>
                    </a:lnTo>
                    <a:lnTo>
                      <a:pt x="12" y="68"/>
                    </a:lnTo>
                    <a:lnTo>
                      <a:pt x="10" y="72"/>
                    </a:lnTo>
                    <a:lnTo>
                      <a:pt x="8" y="74"/>
                    </a:lnTo>
                    <a:lnTo>
                      <a:pt x="4" y="82"/>
                    </a:lnTo>
                    <a:lnTo>
                      <a:pt x="4" y="84"/>
                    </a:lnTo>
                    <a:lnTo>
                      <a:pt x="0" y="122"/>
                    </a:lnTo>
                    <a:lnTo>
                      <a:pt x="272" y="136"/>
                    </a:lnTo>
                    <a:lnTo>
                      <a:pt x="320" y="136"/>
                    </a:lnTo>
                    <a:lnTo>
                      <a:pt x="320" y="1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SG" sz="180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471" name="Freeform 15"/>
              <p:cNvSpPr>
                <a:spLocks/>
              </p:cNvSpPr>
              <p:nvPr/>
            </p:nvSpPr>
            <p:spPr bwMode="auto">
              <a:xfrm>
                <a:off x="6954976" y="901700"/>
                <a:ext cx="1365250" cy="330200"/>
              </a:xfrm>
              <a:custGeom>
                <a:avLst/>
                <a:gdLst>
                  <a:gd name="T0" fmla="*/ 848 w 860"/>
                  <a:gd name="T1" fmla="*/ 156 h 208"/>
                  <a:gd name="T2" fmla="*/ 856 w 860"/>
                  <a:gd name="T3" fmla="*/ 146 h 208"/>
                  <a:gd name="T4" fmla="*/ 858 w 860"/>
                  <a:gd name="T5" fmla="*/ 114 h 208"/>
                  <a:gd name="T6" fmla="*/ 842 w 860"/>
                  <a:gd name="T7" fmla="*/ 90 h 208"/>
                  <a:gd name="T8" fmla="*/ 830 w 860"/>
                  <a:gd name="T9" fmla="*/ 92 h 208"/>
                  <a:gd name="T10" fmla="*/ 822 w 860"/>
                  <a:gd name="T11" fmla="*/ 104 h 208"/>
                  <a:gd name="T12" fmla="*/ 812 w 860"/>
                  <a:gd name="T13" fmla="*/ 112 h 208"/>
                  <a:gd name="T14" fmla="*/ 798 w 860"/>
                  <a:gd name="T15" fmla="*/ 106 h 208"/>
                  <a:gd name="T16" fmla="*/ 788 w 860"/>
                  <a:gd name="T17" fmla="*/ 110 h 208"/>
                  <a:gd name="T18" fmla="*/ 774 w 860"/>
                  <a:gd name="T19" fmla="*/ 92 h 208"/>
                  <a:gd name="T20" fmla="*/ 764 w 860"/>
                  <a:gd name="T21" fmla="*/ 110 h 208"/>
                  <a:gd name="T22" fmla="*/ 752 w 860"/>
                  <a:gd name="T23" fmla="*/ 90 h 208"/>
                  <a:gd name="T24" fmla="*/ 740 w 860"/>
                  <a:gd name="T25" fmla="*/ 104 h 208"/>
                  <a:gd name="T26" fmla="*/ 722 w 860"/>
                  <a:gd name="T27" fmla="*/ 108 h 208"/>
                  <a:gd name="T28" fmla="*/ 690 w 860"/>
                  <a:gd name="T29" fmla="*/ 92 h 208"/>
                  <a:gd name="T30" fmla="*/ 684 w 860"/>
                  <a:gd name="T31" fmla="*/ 104 h 208"/>
                  <a:gd name="T32" fmla="*/ 660 w 860"/>
                  <a:gd name="T33" fmla="*/ 78 h 208"/>
                  <a:gd name="T34" fmla="*/ 646 w 860"/>
                  <a:gd name="T35" fmla="*/ 102 h 208"/>
                  <a:gd name="T36" fmla="*/ 628 w 860"/>
                  <a:gd name="T37" fmla="*/ 78 h 208"/>
                  <a:gd name="T38" fmla="*/ 614 w 860"/>
                  <a:gd name="T39" fmla="*/ 88 h 208"/>
                  <a:gd name="T40" fmla="*/ 598 w 860"/>
                  <a:gd name="T41" fmla="*/ 74 h 208"/>
                  <a:gd name="T42" fmla="*/ 586 w 860"/>
                  <a:gd name="T43" fmla="*/ 70 h 208"/>
                  <a:gd name="T44" fmla="*/ 570 w 860"/>
                  <a:gd name="T45" fmla="*/ 56 h 208"/>
                  <a:gd name="T46" fmla="*/ 560 w 860"/>
                  <a:gd name="T47" fmla="*/ 66 h 208"/>
                  <a:gd name="T48" fmla="*/ 544 w 860"/>
                  <a:gd name="T49" fmla="*/ 72 h 208"/>
                  <a:gd name="T50" fmla="*/ 532 w 860"/>
                  <a:gd name="T51" fmla="*/ 62 h 208"/>
                  <a:gd name="T52" fmla="*/ 518 w 860"/>
                  <a:gd name="T53" fmla="*/ 48 h 208"/>
                  <a:gd name="T54" fmla="*/ 510 w 860"/>
                  <a:gd name="T55" fmla="*/ 58 h 208"/>
                  <a:gd name="T56" fmla="*/ 500 w 860"/>
                  <a:gd name="T57" fmla="*/ 50 h 208"/>
                  <a:gd name="T58" fmla="*/ 490 w 860"/>
                  <a:gd name="T59" fmla="*/ 52 h 208"/>
                  <a:gd name="T60" fmla="*/ 480 w 860"/>
                  <a:gd name="T61" fmla="*/ 54 h 208"/>
                  <a:gd name="T62" fmla="*/ 466 w 860"/>
                  <a:gd name="T63" fmla="*/ 50 h 208"/>
                  <a:gd name="T64" fmla="*/ 450 w 860"/>
                  <a:gd name="T65" fmla="*/ 38 h 208"/>
                  <a:gd name="T66" fmla="*/ 432 w 860"/>
                  <a:gd name="T67" fmla="*/ 24 h 208"/>
                  <a:gd name="T68" fmla="*/ 412 w 860"/>
                  <a:gd name="T69" fmla="*/ 26 h 208"/>
                  <a:gd name="T70" fmla="*/ 394 w 860"/>
                  <a:gd name="T71" fmla="*/ 32 h 208"/>
                  <a:gd name="T72" fmla="*/ 376 w 860"/>
                  <a:gd name="T73" fmla="*/ 36 h 208"/>
                  <a:gd name="T74" fmla="*/ 358 w 860"/>
                  <a:gd name="T75" fmla="*/ 34 h 208"/>
                  <a:gd name="T76" fmla="*/ 332 w 860"/>
                  <a:gd name="T77" fmla="*/ 28 h 208"/>
                  <a:gd name="T78" fmla="*/ 308 w 860"/>
                  <a:gd name="T79" fmla="*/ 26 h 208"/>
                  <a:gd name="T80" fmla="*/ 300 w 860"/>
                  <a:gd name="T81" fmla="*/ 30 h 208"/>
                  <a:gd name="T82" fmla="*/ 284 w 860"/>
                  <a:gd name="T83" fmla="*/ 26 h 208"/>
                  <a:gd name="T84" fmla="*/ 274 w 860"/>
                  <a:gd name="T85" fmla="*/ 24 h 208"/>
                  <a:gd name="T86" fmla="*/ 256 w 860"/>
                  <a:gd name="T87" fmla="*/ 34 h 208"/>
                  <a:gd name="T88" fmla="*/ 244 w 860"/>
                  <a:gd name="T89" fmla="*/ 34 h 208"/>
                  <a:gd name="T90" fmla="*/ 230 w 860"/>
                  <a:gd name="T91" fmla="*/ 12 h 208"/>
                  <a:gd name="T92" fmla="*/ 216 w 860"/>
                  <a:gd name="T93" fmla="*/ 22 h 208"/>
                  <a:gd name="T94" fmla="*/ 172 w 860"/>
                  <a:gd name="T95" fmla="*/ 16 h 208"/>
                  <a:gd name="T96" fmla="*/ 142 w 860"/>
                  <a:gd name="T97" fmla="*/ 24 h 208"/>
                  <a:gd name="T98" fmla="*/ 120 w 860"/>
                  <a:gd name="T99" fmla="*/ 16 h 208"/>
                  <a:gd name="T100" fmla="*/ 96 w 860"/>
                  <a:gd name="T101" fmla="*/ 6 h 208"/>
                  <a:gd name="T102" fmla="*/ 84 w 860"/>
                  <a:gd name="T103" fmla="*/ 16 h 208"/>
                  <a:gd name="T104" fmla="*/ 56 w 860"/>
                  <a:gd name="T105" fmla="*/ 12 h 208"/>
                  <a:gd name="T106" fmla="*/ 44 w 860"/>
                  <a:gd name="T107" fmla="*/ 20 h 208"/>
                  <a:gd name="T108" fmla="*/ 14 w 860"/>
                  <a:gd name="T109" fmla="*/ 2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60" h="208">
                    <a:moveTo>
                      <a:pt x="0" y="2"/>
                    </a:moveTo>
                    <a:lnTo>
                      <a:pt x="0" y="156"/>
                    </a:lnTo>
                    <a:lnTo>
                      <a:pt x="834" y="208"/>
                    </a:lnTo>
                    <a:lnTo>
                      <a:pt x="840" y="180"/>
                    </a:lnTo>
                    <a:lnTo>
                      <a:pt x="840" y="180"/>
                    </a:lnTo>
                    <a:lnTo>
                      <a:pt x="844" y="168"/>
                    </a:lnTo>
                    <a:lnTo>
                      <a:pt x="848" y="156"/>
                    </a:lnTo>
                    <a:lnTo>
                      <a:pt x="850" y="146"/>
                    </a:lnTo>
                    <a:lnTo>
                      <a:pt x="850" y="146"/>
                    </a:lnTo>
                    <a:lnTo>
                      <a:pt x="850" y="140"/>
                    </a:lnTo>
                    <a:lnTo>
                      <a:pt x="852" y="142"/>
                    </a:lnTo>
                    <a:lnTo>
                      <a:pt x="854" y="146"/>
                    </a:lnTo>
                    <a:lnTo>
                      <a:pt x="854" y="146"/>
                    </a:lnTo>
                    <a:lnTo>
                      <a:pt x="856" y="146"/>
                    </a:lnTo>
                    <a:lnTo>
                      <a:pt x="858" y="146"/>
                    </a:lnTo>
                    <a:lnTo>
                      <a:pt x="860" y="138"/>
                    </a:lnTo>
                    <a:lnTo>
                      <a:pt x="860" y="138"/>
                    </a:lnTo>
                    <a:lnTo>
                      <a:pt x="860" y="128"/>
                    </a:lnTo>
                    <a:lnTo>
                      <a:pt x="860" y="122"/>
                    </a:lnTo>
                    <a:lnTo>
                      <a:pt x="858" y="114"/>
                    </a:lnTo>
                    <a:lnTo>
                      <a:pt x="858" y="114"/>
                    </a:lnTo>
                    <a:lnTo>
                      <a:pt x="854" y="108"/>
                    </a:lnTo>
                    <a:lnTo>
                      <a:pt x="848" y="106"/>
                    </a:lnTo>
                    <a:lnTo>
                      <a:pt x="848" y="106"/>
                    </a:lnTo>
                    <a:lnTo>
                      <a:pt x="844" y="104"/>
                    </a:lnTo>
                    <a:lnTo>
                      <a:pt x="842" y="100"/>
                    </a:lnTo>
                    <a:lnTo>
                      <a:pt x="842" y="90"/>
                    </a:lnTo>
                    <a:lnTo>
                      <a:pt x="842" y="90"/>
                    </a:lnTo>
                    <a:lnTo>
                      <a:pt x="842" y="88"/>
                    </a:lnTo>
                    <a:lnTo>
                      <a:pt x="840" y="88"/>
                    </a:lnTo>
                    <a:lnTo>
                      <a:pt x="838" y="90"/>
                    </a:lnTo>
                    <a:lnTo>
                      <a:pt x="834" y="88"/>
                    </a:lnTo>
                    <a:lnTo>
                      <a:pt x="834" y="88"/>
                    </a:lnTo>
                    <a:lnTo>
                      <a:pt x="830" y="88"/>
                    </a:lnTo>
                    <a:lnTo>
                      <a:pt x="830" y="92"/>
                    </a:lnTo>
                    <a:lnTo>
                      <a:pt x="828" y="98"/>
                    </a:lnTo>
                    <a:lnTo>
                      <a:pt x="828" y="104"/>
                    </a:lnTo>
                    <a:lnTo>
                      <a:pt x="828" y="104"/>
                    </a:lnTo>
                    <a:lnTo>
                      <a:pt x="826" y="110"/>
                    </a:lnTo>
                    <a:lnTo>
                      <a:pt x="824" y="110"/>
                    </a:lnTo>
                    <a:lnTo>
                      <a:pt x="822" y="104"/>
                    </a:lnTo>
                    <a:lnTo>
                      <a:pt x="822" y="104"/>
                    </a:lnTo>
                    <a:lnTo>
                      <a:pt x="820" y="104"/>
                    </a:lnTo>
                    <a:lnTo>
                      <a:pt x="818" y="102"/>
                    </a:lnTo>
                    <a:lnTo>
                      <a:pt x="814" y="102"/>
                    </a:lnTo>
                    <a:lnTo>
                      <a:pt x="814" y="102"/>
                    </a:lnTo>
                    <a:lnTo>
                      <a:pt x="812" y="102"/>
                    </a:lnTo>
                    <a:lnTo>
                      <a:pt x="812" y="104"/>
                    </a:lnTo>
                    <a:lnTo>
                      <a:pt x="812" y="112"/>
                    </a:lnTo>
                    <a:lnTo>
                      <a:pt x="812" y="112"/>
                    </a:lnTo>
                    <a:lnTo>
                      <a:pt x="812" y="114"/>
                    </a:lnTo>
                    <a:lnTo>
                      <a:pt x="810" y="114"/>
                    </a:lnTo>
                    <a:lnTo>
                      <a:pt x="804" y="108"/>
                    </a:lnTo>
                    <a:lnTo>
                      <a:pt x="804" y="108"/>
                    </a:lnTo>
                    <a:lnTo>
                      <a:pt x="800" y="106"/>
                    </a:lnTo>
                    <a:lnTo>
                      <a:pt x="798" y="106"/>
                    </a:lnTo>
                    <a:lnTo>
                      <a:pt x="796" y="112"/>
                    </a:lnTo>
                    <a:lnTo>
                      <a:pt x="796" y="112"/>
                    </a:lnTo>
                    <a:lnTo>
                      <a:pt x="794" y="116"/>
                    </a:lnTo>
                    <a:lnTo>
                      <a:pt x="792" y="114"/>
                    </a:lnTo>
                    <a:lnTo>
                      <a:pt x="792" y="114"/>
                    </a:lnTo>
                    <a:lnTo>
                      <a:pt x="790" y="112"/>
                    </a:lnTo>
                    <a:lnTo>
                      <a:pt x="788" y="110"/>
                    </a:lnTo>
                    <a:lnTo>
                      <a:pt x="788" y="106"/>
                    </a:lnTo>
                    <a:lnTo>
                      <a:pt x="784" y="102"/>
                    </a:lnTo>
                    <a:lnTo>
                      <a:pt x="784" y="102"/>
                    </a:lnTo>
                    <a:lnTo>
                      <a:pt x="780" y="98"/>
                    </a:lnTo>
                    <a:lnTo>
                      <a:pt x="776" y="94"/>
                    </a:lnTo>
                    <a:lnTo>
                      <a:pt x="776" y="94"/>
                    </a:lnTo>
                    <a:lnTo>
                      <a:pt x="774" y="92"/>
                    </a:lnTo>
                    <a:lnTo>
                      <a:pt x="772" y="92"/>
                    </a:lnTo>
                    <a:lnTo>
                      <a:pt x="770" y="104"/>
                    </a:lnTo>
                    <a:lnTo>
                      <a:pt x="770" y="104"/>
                    </a:lnTo>
                    <a:lnTo>
                      <a:pt x="770" y="108"/>
                    </a:lnTo>
                    <a:lnTo>
                      <a:pt x="768" y="110"/>
                    </a:lnTo>
                    <a:lnTo>
                      <a:pt x="764" y="110"/>
                    </a:lnTo>
                    <a:lnTo>
                      <a:pt x="764" y="110"/>
                    </a:lnTo>
                    <a:lnTo>
                      <a:pt x="758" y="108"/>
                    </a:lnTo>
                    <a:lnTo>
                      <a:pt x="758" y="106"/>
                    </a:lnTo>
                    <a:lnTo>
                      <a:pt x="758" y="106"/>
                    </a:lnTo>
                    <a:lnTo>
                      <a:pt x="756" y="100"/>
                    </a:lnTo>
                    <a:lnTo>
                      <a:pt x="754" y="94"/>
                    </a:lnTo>
                    <a:lnTo>
                      <a:pt x="754" y="94"/>
                    </a:lnTo>
                    <a:lnTo>
                      <a:pt x="752" y="90"/>
                    </a:lnTo>
                    <a:lnTo>
                      <a:pt x="750" y="86"/>
                    </a:lnTo>
                    <a:lnTo>
                      <a:pt x="750" y="86"/>
                    </a:lnTo>
                    <a:lnTo>
                      <a:pt x="750" y="84"/>
                    </a:lnTo>
                    <a:lnTo>
                      <a:pt x="748" y="86"/>
                    </a:lnTo>
                    <a:lnTo>
                      <a:pt x="746" y="90"/>
                    </a:lnTo>
                    <a:lnTo>
                      <a:pt x="744" y="96"/>
                    </a:lnTo>
                    <a:lnTo>
                      <a:pt x="740" y="104"/>
                    </a:lnTo>
                    <a:lnTo>
                      <a:pt x="740" y="104"/>
                    </a:lnTo>
                    <a:lnTo>
                      <a:pt x="736" y="110"/>
                    </a:lnTo>
                    <a:lnTo>
                      <a:pt x="734" y="110"/>
                    </a:lnTo>
                    <a:lnTo>
                      <a:pt x="732" y="110"/>
                    </a:lnTo>
                    <a:lnTo>
                      <a:pt x="730" y="108"/>
                    </a:lnTo>
                    <a:lnTo>
                      <a:pt x="730" y="108"/>
                    </a:lnTo>
                    <a:lnTo>
                      <a:pt x="722" y="108"/>
                    </a:lnTo>
                    <a:lnTo>
                      <a:pt x="718" y="108"/>
                    </a:lnTo>
                    <a:lnTo>
                      <a:pt x="716" y="106"/>
                    </a:lnTo>
                    <a:lnTo>
                      <a:pt x="716" y="106"/>
                    </a:lnTo>
                    <a:lnTo>
                      <a:pt x="710" y="102"/>
                    </a:lnTo>
                    <a:lnTo>
                      <a:pt x="702" y="98"/>
                    </a:lnTo>
                    <a:lnTo>
                      <a:pt x="694" y="96"/>
                    </a:lnTo>
                    <a:lnTo>
                      <a:pt x="690" y="92"/>
                    </a:lnTo>
                    <a:lnTo>
                      <a:pt x="690" y="92"/>
                    </a:lnTo>
                    <a:lnTo>
                      <a:pt x="688" y="92"/>
                    </a:lnTo>
                    <a:lnTo>
                      <a:pt x="688" y="94"/>
                    </a:lnTo>
                    <a:lnTo>
                      <a:pt x="688" y="102"/>
                    </a:lnTo>
                    <a:lnTo>
                      <a:pt x="688" y="102"/>
                    </a:lnTo>
                    <a:lnTo>
                      <a:pt x="686" y="104"/>
                    </a:lnTo>
                    <a:lnTo>
                      <a:pt x="684" y="104"/>
                    </a:lnTo>
                    <a:lnTo>
                      <a:pt x="680" y="94"/>
                    </a:lnTo>
                    <a:lnTo>
                      <a:pt x="680" y="94"/>
                    </a:lnTo>
                    <a:lnTo>
                      <a:pt x="678" y="88"/>
                    </a:lnTo>
                    <a:lnTo>
                      <a:pt x="674" y="84"/>
                    </a:lnTo>
                    <a:lnTo>
                      <a:pt x="668" y="80"/>
                    </a:lnTo>
                    <a:lnTo>
                      <a:pt x="660" y="78"/>
                    </a:lnTo>
                    <a:lnTo>
                      <a:pt x="660" y="78"/>
                    </a:lnTo>
                    <a:lnTo>
                      <a:pt x="658" y="76"/>
                    </a:lnTo>
                    <a:lnTo>
                      <a:pt x="656" y="78"/>
                    </a:lnTo>
                    <a:lnTo>
                      <a:pt x="654" y="84"/>
                    </a:lnTo>
                    <a:lnTo>
                      <a:pt x="652" y="90"/>
                    </a:lnTo>
                    <a:lnTo>
                      <a:pt x="650" y="100"/>
                    </a:lnTo>
                    <a:lnTo>
                      <a:pt x="650" y="100"/>
                    </a:lnTo>
                    <a:lnTo>
                      <a:pt x="646" y="102"/>
                    </a:lnTo>
                    <a:lnTo>
                      <a:pt x="646" y="100"/>
                    </a:lnTo>
                    <a:lnTo>
                      <a:pt x="644" y="88"/>
                    </a:lnTo>
                    <a:lnTo>
                      <a:pt x="644" y="88"/>
                    </a:lnTo>
                    <a:lnTo>
                      <a:pt x="642" y="84"/>
                    </a:lnTo>
                    <a:lnTo>
                      <a:pt x="638" y="82"/>
                    </a:lnTo>
                    <a:lnTo>
                      <a:pt x="634" y="82"/>
                    </a:lnTo>
                    <a:lnTo>
                      <a:pt x="628" y="78"/>
                    </a:lnTo>
                    <a:lnTo>
                      <a:pt x="628" y="78"/>
                    </a:lnTo>
                    <a:lnTo>
                      <a:pt x="624" y="76"/>
                    </a:lnTo>
                    <a:lnTo>
                      <a:pt x="622" y="78"/>
                    </a:lnTo>
                    <a:lnTo>
                      <a:pt x="620" y="80"/>
                    </a:lnTo>
                    <a:lnTo>
                      <a:pt x="618" y="86"/>
                    </a:lnTo>
                    <a:lnTo>
                      <a:pt x="618" y="86"/>
                    </a:lnTo>
                    <a:lnTo>
                      <a:pt x="614" y="88"/>
                    </a:lnTo>
                    <a:lnTo>
                      <a:pt x="612" y="86"/>
                    </a:lnTo>
                    <a:lnTo>
                      <a:pt x="608" y="74"/>
                    </a:lnTo>
                    <a:lnTo>
                      <a:pt x="608" y="74"/>
                    </a:lnTo>
                    <a:lnTo>
                      <a:pt x="604" y="68"/>
                    </a:lnTo>
                    <a:lnTo>
                      <a:pt x="602" y="68"/>
                    </a:lnTo>
                    <a:lnTo>
                      <a:pt x="598" y="74"/>
                    </a:lnTo>
                    <a:lnTo>
                      <a:pt x="598" y="74"/>
                    </a:lnTo>
                    <a:lnTo>
                      <a:pt x="596" y="76"/>
                    </a:lnTo>
                    <a:lnTo>
                      <a:pt x="596" y="74"/>
                    </a:lnTo>
                    <a:lnTo>
                      <a:pt x="594" y="68"/>
                    </a:lnTo>
                    <a:lnTo>
                      <a:pt x="594" y="68"/>
                    </a:lnTo>
                    <a:lnTo>
                      <a:pt x="592" y="64"/>
                    </a:lnTo>
                    <a:lnTo>
                      <a:pt x="590" y="64"/>
                    </a:lnTo>
                    <a:lnTo>
                      <a:pt x="586" y="70"/>
                    </a:lnTo>
                    <a:lnTo>
                      <a:pt x="586" y="70"/>
                    </a:lnTo>
                    <a:lnTo>
                      <a:pt x="584" y="70"/>
                    </a:lnTo>
                    <a:lnTo>
                      <a:pt x="582" y="68"/>
                    </a:lnTo>
                    <a:lnTo>
                      <a:pt x="574" y="56"/>
                    </a:lnTo>
                    <a:lnTo>
                      <a:pt x="574" y="56"/>
                    </a:lnTo>
                    <a:lnTo>
                      <a:pt x="570" y="54"/>
                    </a:lnTo>
                    <a:lnTo>
                      <a:pt x="570" y="56"/>
                    </a:lnTo>
                    <a:lnTo>
                      <a:pt x="568" y="60"/>
                    </a:lnTo>
                    <a:lnTo>
                      <a:pt x="566" y="66"/>
                    </a:lnTo>
                    <a:lnTo>
                      <a:pt x="566" y="66"/>
                    </a:lnTo>
                    <a:lnTo>
                      <a:pt x="564" y="70"/>
                    </a:lnTo>
                    <a:lnTo>
                      <a:pt x="562" y="72"/>
                    </a:lnTo>
                    <a:lnTo>
                      <a:pt x="560" y="66"/>
                    </a:lnTo>
                    <a:lnTo>
                      <a:pt x="560" y="66"/>
                    </a:lnTo>
                    <a:lnTo>
                      <a:pt x="558" y="62"/>
                    </a:lnTo>
                    <a:lnTo>
                      <a:pt x="556" y="66"/>
                    </a:lnTo>
                    <a:lnTo>
                      <a:pt x="556" y="66"/>
                    </a:lnTo>
                    <a:lnTo>
                      <a:pt x="552" y="70"/>
                    </a:lnTo>
                    <a:lnTo>
                      <a:pt x="548" y="72"/>
                    </a:lnTo>
                    <a:lnTo>
                      <a:pt x="548" y="72"/>
                    </a:lnTo>
                    <a:lnTo>
                      <a:pt x="544" y="72"/>
                    </a:lnTo>
                    <a:lnTo>
                      <a:pt x="542" y="70"/>
                    </a:lnTo>
                    <a:lnTo>
                      <a:pt x="540" y="62"/>
                    </a:lnTo>
                    <a:lnTo>
                      <a:pt x="540" y="62"/>
                    </a:lnTo>
                    <a:lnTo>
                      <a:pt x="538" y="60"/>
                    </a:lnTo>
                    <a:lnTo>
                      <a:pt x="536" y="60"/>
                    </a:lnTo>
                    <a:lnTo>
                      <a:pt x="532" y="62"/>
                    </a:lnTo>
                    <a:lnTo>
                      <a:pt x="532" y="62"/>
                    </a:lnTo>
                    <a:lnTo>
                      <a:pt x="530" y="64"/>
                    </a:lnTo>
                    <a:lnTo>
                      <a:pt x="528" y="62"/>
                    </a:lnTo>
                    <a:lnTo>
                      <a:pt x="528" y="58"/>
                    </a:lnTo>
                    <a:lnTo>
                      <a:pt x="528" y="58"/>
                    </a:lnTo>
                    <a:lnTo>
                      <a:pt x="526" y="56"/>
                    </a:lnTo>
                    <a:lnTo>
                      <a:pt x="524" y="54"/>
                    </a:lnTo>
                    <a:lnTo>
                      <a:pt x="518" y="48"/>
                    </a:lnTo>
                    <a:lnTo>
                      <a:pt x="518" y="48"/>
                    </a:lnTo>
                    <a:lnTo>
                      <a:pt x="516" y="46"/>
                    </a:lnTo>
                    <a:lnTo>
                      <a:pt x="514" y="46"/>
                    </a:lnTo>
                    <a:lnTo>
                      <a:pt x="514" y="54"/>
                    </a:lnTo>
                    <a:lnTo>
                      <a:pt x="514" y="54"/>
                    </a:lnTo>
                    <a:lnTo>
                      <a:pt x="514" y="56"/>
                    </a:lnTo>
                    <a:lnTo>
                      <a:pt x="510" y="58"/>
                    </a:lnTo>
                    <a:lnTo>
                      <a:pt x="506" y="58"/>
                    </a:lnTo>
                    <a:lnTo>
                      <a:pt x="502" y="56"/>
                    </a:lnTo>
                    <a:lnTo>
                      <a:pt x="502" y="56"/>
                    </a:lnTo>
                    <a:lnTo>
                      <a:pt x="502" y="54"/>
                    </a:lnTo>
                    <a:lnTo>
                      <a:pt x="502" y="52"/>
                    </a:lnTo>
                    <a:lnTo>
                      <a:pt x="502" y="52"/>
                    </a:lnTo>
                    <a:lnTo>
                      <a:pt x="500" y="50"/>
                    </a:lnTo>
                    <a:lnTo>
                      <a:pt x="500" y="50"/>
                    </a:lnTo>
                    <a:lnTo>
                      <a:pt x="496" y="50"/>
                    </a:lnTo>
                    <a:lnTo>
                      <a:pt x="494" y="46"/>
                    </a:lnTo>
                    <a:lnTo>
                      <a:pt x="494" y="46"/>
                    </a:lnTo>
                    <a:lnTo>
                      <a:pt x="492" y="44"/>
                    </a:lnTo>
                    <a:lnTo>
                      <a:pt x="492" y="46"/>
                    </a:lnTo>
                    <a:lnTo>
                      <a:pt x="490" y="52"/>
                    </a:lnTo>
                    <a:lnTo>
                      <a:pt x="490" y="52"/>
                    </a:lnTo>
                    <a:lnTo>
                      <a:pt x="488" y="54"/>
                    </a:lnTo>
                    <a:lnTo>
                      <a:pt x="488" y="54"/>
                    </a:lnTo>
                    <a:lnTo>
                      <a:pt x="482" y="52"/>
                    </a:lnTo>
                    <a:lnTo>
                      <a:pt x="482" y="52"/>
                    </a:lnTo>
                    <a:lnTo>
                      <a:pt x="480" y="52"/>
                    </a:lnTo>
                    <a:lnTo>
                      <a:pt x="480" y="54"/>
                    </a:lnTo>
                    <a:lnTo>
                      <a:pt x="480" y="58"/>
                    </a:lnTo>
                    <a:lnTo>
                      <a:pt x="480" y="58"/>
                    </a:lnTo>
                    <a:lnTo>
                      <a:pt x="480" y="60"/>
                    </a:lnTo>
                    <a:lnTo>
                      <a:pt x="476" y="58"/>
                    </a:lnTo>
                    <a:lnTo>
                      <a:pt x="472" y="54"/>
                    </a:lnTo>
                    <a:lnTo>
                      <a:pt x="466" y="50"/>
                    </a:lnTo>
                    <a:lnTo>
                      <a:pt x="466" y="50"/>
                    </a:lnTo>
                    <a:lnTo>
                      <a:pt x="462" y="48"/>
                    </a:lnTo>
                    <a:lnTo>
                      <a:pt x="462" y="46"/>
                    </a:lnTo>
                    <a:lnTo>
                      <a:pt x="462" y="44"/>
                    </a:lnTo>
                    <a:lnTo>
                      <a:pt x="460" y="42"/>
                    </a:lnTo>
                    <a:lnTo>
                      <a:pt x="460" y="42"/>
                    </a:lnTo>
                    <a:lnTo>
                      <a:pt x="454" y="40"/>
                    </a:lnTo>
                    <a:lnTo>
                      <a:pt x="450" y="38"/>
                    </a:lnTo>
                    <a:lnTo>
                      <a:pt x="448" y="36"/>
                    </a:lnTo>
                    <a:lnTo>
                      <a:pt x="448" y="36"/>
                    </a:lnTo>
                    <a:lnTo>
                      <a:pt x="446" y="34"/>
                    </a:lnTo>
                    <a:lnTo>
                      <a:pt x="440" y="26"/>
                    </a:lnTo>
                    <a:lnTo>
                      <a:pt x="440" y="26"/>
                    </a:lnTo>
                    <a:lnTo>
                      <a:pt x="436" y="22"/>
                    </a:lnTo>
                    <a:lnTo>
                      <a:pt x="432" y="24"/>
                    </a:lnTo>
                    <a:lnTo>
                      <a:pt x="424" y="36"/>
                    </a:lnTo>
                    <a:lnTo>
                      <a:pt x="424" y="36"/>
                    </a:lnTo>
                    <a:lnTo>
                      <a:pt x="420" y="40"/>
                    </a:lnTo>
                    <a:lnTo>
                      <a:pt x="416" y="38"/>
                    </a:lnTo>
                    <a:lnTo>
                      <a:pt x="414" y="30"/>
                    </a:lnTo>
                    <a:lnTo>
                      <a:pt x="414" y="30"/>
                    </a:lnTo>
                    <a:lnTo>
                      <a:pt x="412" y="26"/>
                    </a:lnTo>
                    <a:lnTo>
                      <a:pt x="410" y="28"/>
                    </a:lnTo>
                    <a:lnTo>
                      <a:pt x="404" y="38"/>
                    </a:lnTo>
                    <a:lnTo>
                      <a:pt x="404" y="38"/>
                    </a:lnTo>
                    <a:lnTo>
                      <a:pt x="402" y="40"/>
                    </a:lnTo>
                    <a:lnTo>
                      <a:pt x="398" y="40"/>
                    </a:lnTo>
                    <a:lnTo>
                      <a:pt x="394" y="32"/>
                    </a:lnTo>
                    <a:lnTo>
                      <a:pt x="394" y="32"/>
                    </a:lnTo>
                    <a:lnTo>
                      <a:pt x="390" y="28"/>
                    </a:lnTo>
                    <a:lnTo>
                      <a:pt x="386" y="28"/>
                    </a:lnTo>
                    <a:lnTo>
                      <a:pt x="382" y="30"/>
                    </a:lnTo>
                    <a:lnTo>
                      <a:pt x="378" y="34"/>
                    </a:lnTo>
                    <a:lnTo>
                      <a:pt x="378" y="34"/>
                    </a:lnTo>
                    <a:lnTo>
                      <a:pt x="376" y="36"/>
                    </a:lnTo>
                    <a:lnTo>
                      <a:pt x="376" y="36"/>
                    </a:lnTo>
                    <a:lnTo>
                      <a:pt x="370" y="30"/>
                    </a:lnTo>
                    <a:lnTo>
                      <a:pt x="370" y="30"/>
                    </a:lnTo>
                    <a:lnTo>
                      <a:pt x="366" y="30"/>
                    </a:lnTo>
                    <a:lnTo>
                      <a:pt x="364" y="30"/>
                    </a:lnTo>
                    <a:lnTo>
                      <a:pt x="362" y="32"/>
                    </a:lnTo>
                    <a:lnTo>
                      <a:pt x="358" y="34"/>
                    </a:lnTo>
                    <a:lnTo>
                      <a:pt x="358" y="34"/>
                    </a:lnTo>
                    <a:lnTo>
                      <a:pt x="354" y="36"/>
                    </a:lnTo>
                    <a:lnTo>
                      <a:pt x="352" y="36"/>
                    </a:lnTo>
                    <a:lnTo>
                      <a:pt x="352" y="30"/>
                    </a:lnTo>
                    <a:lnTo>
                      <a:pt x="352" y="30"/>
                    </a:lnTo>
                    <a:lnTo>
                      <a:pt x="350" y="26"/>
                    </a:lnTo>
                    <a:lnTo>
                      <a:pt x="348" y="26"/>
                    </a:lnTo>
                    <a:lnTo>
                      <a:pt x="332" y="28"/>
                    </a:lnTo>
                    <a:lnTo>
                      <a:pt x="332" y="28"/>
                    </a:lnTo>
                    <a:lnTo>
                      <a:pt x="320" y="28"/>
                    </a:lnTo>
                    <a:lnTo>
                      <a:pt x="316" y="34"/>
                    </a:lnTo>
                    <a:lnTo>
                      <a:pt x="316" y="34"/>
                    </a:lnTo>
                    <a:lnTo>
                      <a:pt x="312" y="38"/>
                    </a:lnTo>
                    <a:lnTo>
                      <a:pt x="310" y="38"/>
                    </a:lnTo>
                    <a:lnTo>
                      <a:pt x="308" y="26"/>
                    </a:lnTo>
                    <a:lnTo>
                      <a:pt x="308" y="26"/>
                    </a:lnTo>
                    <a:lnTo>
                      <a:pt x="306" y="20"/>
                    </a:lnTo>
                    <a:lnTo>
                      <a:pt x="306" y="18"/>
                    </a:lnTo>
                    <a:lnTo>
                      <a:pt x="304" y="18"/>
                    </a:lnTo>
                    <a:lnTo>
                      <a:pt x="302" y="22"/>
                    </a:lnTo>
                    <a:lnTo>
                      <a:pt x="300" y="30"/>
                    </a:lnTo>
                    <a:lnTo>
                      <a:pt x="300" y="30"/>
                    </a:lnTo>
                    <a:lnTo>
                      <a:pt x="298" y="36"/>
                    </a:lnTo>
                    <a:lnTo>
                      <a:pt x="296" y="38"/>
                    </a:lnTo>
                    <a:lnTo>
                      <a:pt x="292" y="34"/>
                    </a:lnTo>
                    <a:lnTo>
                      <a:pt x="288" y="28"/>
                    </a:lnTo>
                    <a:lnTo>
                      <a:pt x="288" y="28"/>
                    </a:lnTo>
                    <a:lnTo>
                      <a:pt x="284" y="22"/>
                    </a:lnTo>
                    <a:lnTo>
                      <a:pt x="284" y="26"/>
                    </a:lnTo>
                    <a:lnTo>
                      <a:pt x="282" y="40"/>
                    </a:lnTo>
                    <a:lnTo>
                      <a:pt x="282" y="40"/>
                    </a:lnTo>
                    <a:lnTo>
                      <a:pt x="282" y="44"/>
                    </a:lnTo>
                    <a:lnTo>
                      <a:pt x="280" y="42"/>
                    </a:lnTo>
                    <a:lnTo>
                      <a:pt x="276" y="28"/>
                    </a:lnTo>
                    <a:lnTo>
                      <a:pt x="276" y="28"/>
                    </a:lnTo>
                    <a:lnTo>
                      <a:pt x="274" y="24"/>
                    </a:lnTo>
                    <a:lnTo>
                      <a:pt x="272" y="26"/>
                    </a:lnTo>
                    <a:lnTo>
                      <a:pt x="268" y="36"/>
                    </a:lnTo>
                    <a:lnTo>
                      <a:pt x="268" y="36"/>
                    </a:lnTo>
                    <a:lnTo>
                      <a:pt x="268" y="40"/>
                    </a:lnTo>
                    <a:lnTo>
                      <a:pt x="266" y="40"/>
                    </a:lnTo>
                    <a:lnTo>
                      <a:pt x="262" y="40"/>
                    </a:lnTo>
                    <a:lnTo>
                      <a:pt x="256" y="34"/>
                    </a:lnTo>
                    <a:lnTo>
                      <a:pt x="252" y="24"/>
                    </a:lnTo>
                    <a:lnTo>
                      <a:pt x="252" y="24"/>
                    </a:lnTo>
                    <a:lnTo>
                      <a:pt x="250" y="18"/>
                    </a:lnTo>
                    <a:lnTo>
                      <a:pt x="248" y="20"/>
                    </a:lnTo>
                    <a:lnTo>
                      <a:pt x="246" y="26"/>
                    </a:lnTo>
                    <a:lnTo>
                      <a:pt x="244" y="34"/>
                    </a:lnTo>
                    <a:lnTo>
                      <a:pt x="244" y="34"/>
                    </a:lnTo>
                    <a:lnTo>
                      <a:pt x="242" y="38"/>
                    </a:lnTo>
                    <a:lnTo>
                      <a:pt x="240" y="34"/>
                    </a:lnTo>
                    <a:lnTo>
                      <a:pt x="234" y="16"/>
                    </a:lnTo>
                    <a:lnTo>
                      <a:pt x="234" y="16"/>
                    </a:lnTo>
                    <a:lnTo>
                      <a:pt x="232" y="8"/>
                    </a:lnTo>
                    <a:lnTo>
                      <a:pt x="232" y="8"/>
                    </a:lnTo>
                    <a:lnTo>
                      <a:pt x="230" y="12"/>
                    </a:lnTo>
                    <a:lnTo>
                      <a:pt x="228" y="30"/>
                    </a:lnTo>
                    <a:lnTo>
                      <a:pt x="228" y="30"/>
                    </a:lnTo>
                    <a:lnTo>
                      <a:pt x="228" y="36"/>
                    </a:lnTo>
                    <a:lnTo>
                      <a:pt x="226" y="36"/>
                    </a:lnTo>
                    <a:lnTo>
                      <a:pt x="224" y="36"/>
                    </a:lnTo>
                    <a:lnTo>
                      <a:pt x="216" y="22"/>
                    </a:lnTo>
                    <a:lnTo>
                      <a:pt x="216" y="22"/>
                    </a:lnTo>
                    <a:lnTo>
                      <a:pt x="214" y="18"/>
                    </a:lnTo>
                    <a:lnTo>
                      <a:pt x="210" y="16"/>
                    </a:lnTo>
                    <a:lnTo>
                      <a:pt x="200" y="16"/>
                    </a:lnTo>
                    <a:lnTo>
                      <a:pt x="188" y="18"/>
                    </a:lnTo>
                    <a:lnTo>
                      <a:pt x="182" y="18"/>
                    </a:lnTo>
                    <a:lnTo>
                      <a:pt x="172" y="16"/>
                    </a:lnTo>
                    <a:lnTo>
                      <a:pt x="172" y="16"/>
                    </a:lnTo>
                    <a:lnTo>
                      <a:pt x="160" y="12"/>
                    </a:lnTo>
                    <a:lnTo>
                      <a:pt x="156" y="12"/>
                    </a:lnTo>
                    <a:lnTo>
                      <a:pt x="154" y="14"/>
                    </a:lnTo>
                    <a:lnTo>
                      <a:pt x="152" y="18"/>
                    </a:lnTo>
                    <a:lnTo>
                      <a:pt x="152" y="18"/>
                    </a:lnTo>
                    <a:lnTo>
                      <a:pt x="144" y="26"/>
                    </a:lnTo>
                    <a:lnTo>
                      <a:pt x="142" y="24"/>
                    </a:lnTo>
                    <a:lnTo>
                      <a:pt x="138" y="18"/>
                    </a:lnTo>
                    <a:lnTo>
                      <a:pt x="138" y="18"/>
                    </a:lnTo>
                    <a:lnTo>
                      <a:pt x="132" y="12"/>
                    </a:lnTo>
                    <a:lnTo>
                      <a:pt x="126" y="10"/>
                    </a:lnTo>
                    <a:lnTo>
                      <a:pt x="124" y="12"/>
                    </a:lnTo>
                    <a:lnTo>
                      <a:pt x="120" y="16"/>
                    </a:lnTo>
                    <a:lnTo>
                      <a:pt x="120" y="16"/>
                    </a:lnTo>
                    <a:lnTo>
                      <a:pt x="116" y="20"/>
                    </a:lnTo>
                    <a:lnTo>
                      <a:pt x="112" y="22"/>
                    </a:lnTo>
                    <a:lnTo>
                      <a:pt x="106" y="18"/>
                    </a:lnTo>
                    <a:lnTo>
                      <a:pt x="100" y="10"/>
                    </a:lnTo>
                    <a:lnTo>
                      <a:pt x="100" y="10"/>
                    </a:lnTo>
                    <a:lnTo>
                      <a:pt x="96" y="6"/>
                    </a:lnTo>
                    <a:lnTo>
                      <a:pt x="96" y="6"/>
                    </a:lnTo>
                    <a:lnTo>
                      <a:pt x="94" y="6"/>
                    </a:lnTo>
                    <a:lnTo>
                      <a:pt x="92" y="12"/>
                    </a:lnTo>
                    <a:lnTo>
                      <a:pt x="90" y="18"/>
                    </a:lnTo>
                    <a:lnTo>
                      <a:pt x="90" y="18"/>
                    </a:lnTo>
                    <a:lnTo>
                      <a:pt x="86" y="22"/>
                    </a:lnTo>
                    <a:lnTo>
                      <a:pt x="84" y="20"/>
                    </a:lnTo>
                    <a:lnTo>
                      <a:pt x="84" y="16"/>
                    </a:lnTo>
                    <a:lnTo>
                      <a:pt x="82" y="8"/>
                    </a:lnTo>
                    <a:lnTo>
                      <a:pt x="82" y="8"/>
                    </a:lnTo>
                    <a:lnTo>
                      <a:pt x="82" y="6"/>
                    </a:lnTo>
                    <a:lnTo>
                      <a:pt x="78" y="6"/>
                    </a:lnTo>
                    <a:lnTo>
                      <a:pt x="70" y="10"/>
                    </a:lnTo>
                    <a:lnTo>
                      <a:pt x="62" y="12"/>
                    </a:lnTo>
                    <a:lnTo>
                      <a:pt x="56" y="12"/>
                    </a:lnTo>
                    <a:lnTo>
                      <a:pt x="52" y="8"/>
                    </a:lnTo>
                    <a:lnTo>
                      <a:pt x="52" y="8"/>
                    </a:lnTo>
                    <a:lnTo>
                      <a:pt x="46" y="4"/>
                    </a:lnTo>
                    <a:lnTo>
                      <a:pt x="44" y="4"/>
                    </a:lnTo>
                    <a:lnTo>
                      <a:pt x="44" y="6"/>
                    </a:lnTo>
                    <a:lnTo>
                      <a:pt x="44" y="12"/>
                    </a:lnTo>
                    <a:lnTo>
                      <a:pt x="44" y="20"/>
                    </a:lnTo>
                    <a:lnTo>
                      <a:pt x="44" y="20"/>
                    </a:lnTo>
                    <a:lnTo>
                      <a:pt x="42" y="22"/>
                    </a:lnTo>
                    <a:lnTo>
                      <a:pt x="40" y="24"/>
                    </a:lnTo>
                    <a:lnTo>
                      <a:pt x="34" y="20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4" y="2"/>
                    </a:lnTo>
                    <a:lnTo>
                      <a:pt x="1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SG" sz="180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472" name="Freeform 16"/>
              <p:cNvSpPr>
                <a:spLocks/>
              </p:cNvSpPr>
              <p:nvPr/>
            </p:nvSpPr>
            <p:spPr bwMode="auto">
              <a:xfrm>
                <a:off x="7869376" y="1060450"/>
                <a:ext cx="914400" cy="257175"/>
              </a:xfrm>
              <a:custGeom>
                <a:avLst/>
                <a:gdLst>
                  <a:gd name="T0" fmla="*/ 576 w 576"/>
                  <a:gd name="T1" fmla="*/ 70 h 162"/>
                  <a:gd name="T2" fmla="*/ 558 w 576"/>
                  <a:gd name="T3" fmla="*/ 58 h 162"/>
                  <a:gd name="T4" fmla="*/ 554 w 576"/>
                  <a:gd name="T5" fmla="*/ 54 h 162"/>
                  <a:gd name="T6" fmla="*/ 546 w 576"/>
                  <a:gd name="T7" fmla="*/ 60 h 162"/>
                  <a:gd name="T8" fmla="*/ 534 w 576"/>
                  <a:gd name="T9" fmla="*/ 54 h 162"/>
                  <a:gd name="T10" fmla="*/ 526 w 576"/>
                  <a:gd name="T11" fmla="*/ 50 h 162"/>
                  <a:gd name="T12" fmla="*/ 516 w 576"/>
                  <a:gd name="T13" fmla="*/ 56 h 162"/>
                  <a:gd name="T14" fmla="*/ 510 w 576"/>
                  <a:gd name="T15" fmla="*/ 50 h 162"/>
                  <a:gd name="T16" fmla="*/ 508 w 576"/>
                  <a:gd name="T17" fmla="*/ 32 h 162"/>
                  <a:gd name="T18" fmla="*/ 500 w 576"/>
                  <a:gd name="T19" fmla="*/ 28 h 162"/>
                  <a:gd name="T20" fmla="*/ 494 w 576"/>
                  <a:gd name="T21" fmla="*/ 28 h 162"/>
                  <a:gd name="T22" fmla="*/ 480 w 576"/>
                  <a:gd name="T23" fmla="*/ 12 h 162"/>
                  <a:gd name="T24" fmla="*/ 478 w 576"/>
                  <a:gd name="T25" fmla="*/ 16 h 162"/>
                  <a:gd name="T26" fmla="*/ 476 w 576"/>
                  <a:gd name="T27" fmla="*/ 24 h 162"/>
                  <a:gd name="T28" fmla="*/ 466 w 576"/>
                  <a:gd name="T29" fmla="*/ 14 h 162"/>
                  <a:gd name="T30" fmla="*/ 448 w 576"/>
                  <a:gd name="T31" fmla="*/ 6 h 162"/>
                  <a:gd name="T32" fmla="*/ 432 w 576"/>
                  <a:gd name="T33" fmla="*/ 2 h 162"/>
                  <a:gd name="T34" fmla="*/ 420 w 576"/>
                  <a:gd name="T35" fmla="*/ 12 h 162"/>
                  <a:gd name="T36" fmla="*/ 408 w 576"/>
                  <a:gd name="T37" fmla="*/ 16 h 162"/>
                  <a:gd name="T38" fmla="*/ 390 w 576"/>
                  <a:gd name="T39" fmla="*/ 12 h 162"/>
                  <a:gd name="T40" fmla="*/ 384 w 576"/>
                  <a:gd name="T41" fmla="*/ 20 h 162"/>
                  <a:gd name="T42" fmla="*/ 370 w 576"/>
                  <a:gd name="T43" fmla="*/ 26 h 162"/>
                  <a:gd name="T44" fmla="*/ 346 w 576"/>
                  <a:gd name="T45" fmla="*/ 20 h 162"/>
                  <a:gd name="T46" fmla="*/ 326 w 576"/>
                  <a:gd name="T47" fmla="*/ 16 h 162"/>
                  <a:gd name="T48" fmla="*/ 314 w 576"/>
                  <a:gd name="T49" fmla="*/ 24 h 162"/>
                  <a:gd name="T50" fmla="*/ 296 w 576"/>
                  <a:gd name="T51" fmla="*/ 36 h 162"/>
                  <a:gd name="T52" fmla="*/ 286 w 576"/>
                  <a:gd name="T53" fmla="*/ 52 h 162"/>
                  <a:gd name="T54" fmla="*/ 278 w 576"/>
                  <a:gd name="T55" fmla="*/ 62 h 162"/>
                  <a:gd name="T56" fmla="*/ 266 w 576"/>
                  <a:gd name="T57" fmla="*/ 52 h 162"/>
                  <a:gd name="T58" fmla="*/ 260 w 576"/>
                  <a:gd name="T59" fmla="*/ 48 h 162"/>
                  <a:gd name="T60" fmla="*/ 258 w 576"/>
                  <a:gd name="T61" fmla="*/ 60 h 162"/>
                  <a:gd name="T62" fmla="*/ 242 w 576"/>
                  <a:gd name="T63" fmla="*/ 62 h 162"/>
                  <a:gd name="T64" fmla="*/ 220 w 576"/>
                  <a:gd name="T65" fmla="*/ 54 h 162"/>
                  <a:gd name="T66" fmla="*/ 194 w 576"/>
                  <a:gd name="T67" fmla="*/ 36 h 162"/>
                  <a:gd name="T68" fmla="*/ 166 w 576"/>
                  <a:gd name="T69" fmla="*/ 28 h 162"/>
                  <a:gd name="T70" fmla="*/ 156 w 576"/>
                  <a:gd name="T71" fmla="*/ 26 h 162"/>
                  <a:gd name="T72" fmla="*/ 148 w 576"/>
                  <a:gd name="T73" fmla="*/ 8 h 162"/>
                  <a:gd name="T74" fmla="*/ 136 w 576"/>
                  <a:gd name="T75" fmla="*/ 0 h 162"/>
                  <a:gd name="T76" fmla="*/ 128 w 576"/>
                  <a:gd name="T77" fmla="*/ 4 h 162"/>
                  <a:gd name="T78" fmla="*/ 114 w 576"/>
                  <a:gd name="T79" fmla="*/ 4 h 162"/>
                  <a:gd name="T80" fmla="*/ 106 w 576"/>
                  <a:gd name="T81" fmla="*/ 6 h 162"/>
                  <a:gd name="T82" fmla="*/ 104 w 576"/>
                  <a:gd name="T83" fmla="*/ 16 h 162"/>
                  <a:gd name="T84" fmla="*/ 92 w 576"/>
                  <a:gd name="T85" fmla="*/ 16 h 162"/>
                  <a:gd name="T86" fmla="*/ 86 w 576"/>
                  <a:gd name="T87" fmla="*/ 14 h 162"/>
                  <a:gd name="T88" fmla="*/ 78 w 576"/>
                  <a:gd name="T89" fmla="*/ 24 h 162"/>
                  <a:gd name="T90" fmla="*/ 62 w 576"/>
                  <a:gd name="T91" fmla="*/ 24 h 162"/>
                  <a:gd name="T92" fmla="*/ 54 w 576"/>
                  <a:gd name="T93" fmla="*/ 24 h 162"/>
                  <a:gd name="T94" fmla="*/ 50 w 576"/>
                  <a:gd name="T95" fmla="*/ 42 h 162"/>
                  <a:gd name="T96" fmla="*/ 40 w 576"/>
                  <a:gd name="T97" fmla="*/ 52 h 162"/>
                  <a:gd name="T98" fmla="*/ 26 w 576"/>
                  <a:gd name="T99" fmla="*/ 52 h 162"/>
                  <a:gd name="T100" fmla="*/ 6 w 576"/>
                  <a:gd name="T101" fmla="*/ 66 h 162"/>
                  <a:gd name="T102" fmla="*/ 576 w 576"/>
                  <a:gd name="T103" fmla="*/ 16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76" h="162">
                    <a:moveTo>
                      <a:pt x="576" y="162"/>
                    </a:moveTo>
                    <a:lnTo>
                      <a:pt x="576" y="70"/>
                    </a:lnTo>
                    <a:lnTo>
                      <a:pt x="576" y="70"/>
                    </a:lnTo>
                    <a:lnTo>
                      <a:pt x="566" y="66"/>
                    </a:lnTo>
                    <a:lnTo>
                      <a:pt x="562" y="62"/>
                    </a:lnTo>
                    <a:lnTo>
                      <a:pt x="558" y="58"/>
                    </a:lnTo>
                    <a:lnTo>
                      <a:pt x="558" y="58"/>
                    </a:lnTo>
                    <a:lnTo>
                      <a:pt x="556" y="56"/>
                    </a:lnTo>
                    <a:lnTo>
                      <a:pt x="554" y="54"/>
                    </a:lnTo>
                    <a:lnTo>
                      <a:pt x="550" y="56"/>
                    </a:lnTo>
                    <a:lnTo>
                      <a:pt x="546" y="60"/>
                    </a:lnTo>
                    <a:lnTo>
                      <a:pt x="546" y="60"/>
                    </a:lnTo>
                    <a:lnTo>
                      <a:pt x="542" y="60"/>
                    </a:lnTo>
                    <a:lnTo>
                      <a:pt x="538" y="58"/>
                    </a:lnTo>
                    <a:lnTo>
                      <a:pt x="534" y="54"/>
                    </a:lnTo>
                    <a:lnTo>
                      <a:pt x="534" y="54"/>
                    </a:lnTo>
                    <a:lnTo>
                      <a:pt x="530" y="50"/>
                    </a:lnTo>
                    <a:lnTo>
                      <a:pt x="526" y="50"/>
                    </a:lnTo>
                    <a:lnTo>
                      <a:pt x="522" y="52"/>
                    </a:lnTo>
                    <a:lnTo>
                      <a:pt x="516" y="56"/>
                    </a:lnTo>
                    <a:lnTo>
                      <a:pt x="516" y="56"/>
                    </a:lnTo>
                    <a:lnTo>
                      <a:pt x="514" y="58"/>
                    </a:lnTo>
                    <a:lnTo>
                      <a:pt x="512" y="58"/>
                    </a:lnTo>
                    <a:lnTo>
                      <a:pt x="510" y="50"/>
                    </a:lnTo>
                    <a:lnTo>
                      <a:pt x="510" y="40"/>
                    </a:lnTo>
                    <a:lnTo>
                      <a:pt x="508" y="32"/>
                    </a:lnTo>
                    <a:lnTo>
                      <a:pt x="508" y="32"/>
                    </a:lnTo>
                    <a:lnTo>
                      <a:pt x="504" y="22"/>
                    </a:lnTo>
                    <a:lnTo>
                      <a:pt x="500" y="28"/>
                    </a:lnTo>
                    <a:lnTo>
                      <a:pt x="500" y="28"/>
                    </a:lnTo>
                    <a:lnTo>
                      <a:pt x="500" y="30"/>
                    </a:lnTo>
                    <a:lnTo>
                      <a:pt x="498" y="32"/>
                    </a:lnTo>
                    <a:lnTo>
                      <a:pt x="494" y="28"/>
                    </a:lnTo>
                    <a:lnTo>
                      <a:pt x="484" y="16"/>
                    </a:lnTo>
                    <a:lnTo>
                      <a:pt x="484" y="16"/>
                    </a:lnTo>
                    <a:lnTo>
                      <a:pt x="480" y="12"/>
                    </a:lnTo>
                    <a:lnTo>
                      <a:pt x="480" y="12"/>
                    </a:lnTo>
                    <a:lnTo>
                      <a:pt x="478" y="12"/>
                    </a:lnTo>
                    <a:lnTo>
                      <a:pt x="478" y="16"/>
                    </a:lnTo>
                    <a:lnTo>
                      <a:pt x="478" y="20"/>
                    </a:lnTo>
                    <a:lnTo>
                      <a:pt x="478" y="20"/>
                    </a:lnTo>
                    <a:lnTo>
                      <a:pt x="476" y="24"/>
                    </a:lnTo>
                    <a:lnTo>
                      <a:pt x="472" y="22"/>
                    </a:lnTo>
                    <a:lnTo>
                      <a:pt x="466" y="14"/>
                    </a:lnTo>
                    <a:lnTo>
                      <a:pt x="466" y="14"/>
                    </a:lnTo>
                    <a:lnTo>
                      <a:pt x="460" y="10"/>
                    </a:lnTo>
                    <a:lnTo>
                      <a:pt x="454" y="8"/>
                    </a:lnTo>
                    <a:lnTo>
                      <a:pt x="448" y="6"/>
                    </a:lnTo>
                    <a:lnTo>
                      <a:pt x="438" y="4"/>
                    </a:lnTo>
                    <a:lnTo>
                      <a:pt x="438" y="4"/>
                    </a:lnTo>
                    <a:lnTo>
                      <a:pt x="432" y="2"/>
                    </a:lnTo>
                    <a:lnTo>
                      <a:pt x="430" y="4"/>
                    </a:lnTo>
                    <a:lnTo>
                      <a:pt x="426" y="8"/>
                    </a:lnTo>
                    <a:lnTo>
                      <a:pt x="420" y="12"/>
                    </a:lnTo>
                    <a:lnTo>
                      <a:pt x="420" y="12"/>
                    </a:lnTo>
                    <a:lnTo>
                      <a:pt x="412" y="16"/>
                    </a:lnTo>
                    <a:lnTo>
                      <a:pt x="408" y="16"/>
                    </a:lnTo>
                    <a:lnTo>
                      <a:pt x="396" y="12"/>
                    </a:lnTo>
                    <a:lnTo>
                      <a:pt x="396" y="12"/>
                    </a:lnTo>
                    <a:lnTo>
                      <a:pt x="390" y="12"/>
                    </a:lnTo>
                    <a:lnTo>
                      <a:pt x="386" y="16"/>
                    </a:lnTo>
                    <a:lnTo>
                      <a:pt x="384" y="20"/>
                    </a:lnTo>
                    <a:lnTo>
                      <a:pt x="384" y="20"/>
                    </a:lnTo>
                    <a:lnTo>
                      <a:pt x="384" y="20"/>
                    </a:lnTo>
                    <a:lnTo>
                      <a:pt x="376" y="24"/>
                    </a:lnTo>
                    <a:lnTo>
                      <a:pt x="370" y="26"/>
                    </a:lnTo>
                    <a:lnTo>
                      <a:pt x="360" y="24"/>
                    </a:lnTo>
                    <a:lnTo>
                      <a:pt x="360" y="24"/>
                    </a:lnTo>
                    <a:lnTo>
                      <a:pt x="346" y="20"/>
                    </a:lnTo>
                    <a:lnTo>
                      <a:pt x="332" y="16"/>
                    </a:lnTo>
                    <a:lnTo>
                      <a:pt x="332" y="16"/>
                    </a:lnTo>
                    <a:lnTo>
                      <a:pt x="326" y="16"/>
                    </a:lnTo>
                    <a:lnTo>
                      <a:pt x="322" y="16"/>
                    </a:lnTo>
                    <a:lnTo>
                      <a:pt x="320" y="20"/>
                    </a:lnTo>
                    <a:lnTo>
                      <a:pt x="314" y="24"/>
                    </a:lnTo>
                    <a:lnTo>
                      <a:pt x="314" y="24"/>
                    </a:lnTo>
                    <a:lnTo>
                      <a:pt x="304" y="28"/>
                    </a:lnTo>
                    <a:lnTo>
                      <a:pt x="296" y="36"/>
                    </a:lnTo>
                    <a:lnTo>
                      <a:pt x="296" y="36"/>
                    </a:lnTo>
                    <a:lnTo>
                      <a:pt x="290" y="44"/>
                    </a:lnTo>
                    <a:lnTo>
                      <a:pt x="286" y="52"/>
                    </a:lnTo>
                    <a:lnTo>
                      <a:pt x="282" y="62"/>
                    </a:lnTo>
                    <a:lnTo>
                      <a:pt x="282" y="62"/>
                    </a:lnTo>
                    <a:lnTo>
                      <a:pt x="278" y="62"/>
                    </a:lnTo>
                    <a:lnTo>
                      <a:pt x="274" y="58"/>
                    </a:lnTo>
                    <a:lnTo>
                      <a:pt x="266" y="52"/>
                    </a:lnTo>
                    <a:lnTo>
                      <a:pt x="266" y="52"/>
                    </a:lnTo>
                    <a:lnTo>
                      <a:pt x="262" y="46"/>
                    </a:lnTo>
                    <a:lnTo>
                      <a:pt x="260" y="46"/>
                    </a:lnTo>
                    <a:lnTo>
                      <a:pt x="260" y="48"/>
                    </a:lnTo>
                    <a:lnTo>
                      <a:pt x="260" y="54"/>
                    </a:lnTo>
                    <a:lnTo>
                      <a:pt x="258" y="60"/>
                    </a:lnTo>
                    <a:lnTo>
                      <a:pt x="258" y="60"/>
                    </a:lnTo>
                    <a:lnTo>
                      <a:pt x="256" y="62"/>
                    </a:lnTo>
                    <a:lnTo>
                      <a:pt x="254" y="62"/>
                    </a:lnTo>
                    <a:lnTo>
                      <a:pt x="242" y="62"/>
                    </a:lnTo>
                    <a:lnTo>
                      <a:pt x="232" y="58"/>
                    </a:lnTo>
                    <a:lnTo>
                      <a:pt x="220" y="54"/>
                    </a:lnTo>
                    <a:lnTo>
                      <a:pt x="220" y="54"/>
                    </a:lnTo>
                    <a:lnTo>
                      <a:pt x="206" y="46"/>
                    </a:lnTo>
                    <a:lnTo>
                      <a:pt x="194" y="36"/>
                    </a:lnTo>
                    <a:lnTo>
                      <a:pt x="194" y="36"/>
                    </a:lnTo>
                    <a:lnTo>
                      <a:pt x="188" y="32"/>
                    </a:lnTo>
                    <a:lnTo>
                      <a:pt x="182" y="30"/>
                    </a:lnTo>
                    <a:lnTo>
                      <a:pt x="166" y="28"/>
                    </a:lnTo>
                    <a:lnTo>
                      <a:pt x="166" y="28"/>
                    </a:lnTo>
                    <a:lnTo>
                      <a:pt x="160" y="28"/>
                    </a:lnTo>
                    <a:lnTo>
                      <a:pt x="156" y="26"/>
                    </a:lnTo>
                    <a:lnTo>
                      <a:pt x="154" y="20"/>
                    </a:lnTo>
                    <a:lnTo>
                      <a:pt x="152" y="14"/>
                    </a:lnTo>
                    <a:lnTo>
                      <a:pt x="148" y="8"/>
                    </a:lnTo>
                    <a:lnTo>
                      <a:pt x="148" y="8"/>
                    </a:lnTo>
                    <a:lnTo>
                      <a:pt x="140" y="0"/>
                    </a:lnTo>
                    <a:lnTo>
                      <a:pt x="136" y="0"/>
                    </a:lnTo>
                    <a:lnTo>
                      <a:pt x="132" y="2"/>
                    </a:lnTo>
                    <a:lnTo>
                      <a:pt x="132" y="2"/>
                    </a:lnTo>
                    <a:lnTo>
                      <a:pt x="128" y="4"/>
                    </a:lnTo>
                    <a:lnTo>
                      <a:pt x="124" y="4"/>
                    </a:lnTo>
                    <a:lnTo>
                      <a:pt x="120" y="4"/>
                    </a:lnTo>
                    <a:lnTo>
                      <a:pt x="114" y="4"/>
                    </a:lnTo>
                    <a:lnTo>
                      <a:pt x="114" y="4"/>
                    </a:lnTo>
                    <a:lnTo>
                      <a:pt x="108" y="4"/>
                    </a:lnTo>
                    <a:lnTo>
                      <a:pt x="106" y="6"/>
                    </a:lnTo>
                    <a:lnTo>
                      <a:pt x="106" y="10"/>
                    </a:lnTo>
                    <a:lnTo>
                      <a:pt x="104" y="16"/>
                    </a:lnTo>
                    <a:lnTo>
                      <a:pt x="104" y="16"/>
                    </a:lnTo>
                    <a:lnTo>
                      <a:pt x="102" y="20"/>
                    </a:lnTo>
                    <a:lnTo>
                      <a:pt x="100" y="22"/>
                    </a:lnTo>
                    <a:lnTo>
                      <a:pt x="92" y="16"/>
                    </a:lnTo>
                    <a:lnTo>
                      <a:pt x="92" y="16"/>
                    </a:lnTo>
                    <a:lnTo>
                      <a:pt x="88" y="14"/>
                    </a:lnTo>
                    <a:lnTo>
                      <a:pt x="86" y="14"/>
                    </a:lnTo>
                    <a:lnTo>
                      <a:pt x="82" y="18"/>
                    </a:lnTo>
                    <a:lnTo>
                      <a:pt x="78" y="24"/>
                    </a:lnTo>
                    <a:lnTo>
                      <a:pt x="78" y="24"/>
                    </a:lnTo>
                    <a:lnTo>
                      <a:pt x="72" y="28"/>
                    </a:lnTo>
                    <a:lnTo>
                      <a:pt x="70" y="28"/>
                    </a:lnTo>
                    <a:lnTo>
                      <a:pt x="62" y="24"/>
                    </a:lnTo>
                    <a:lnTo>
                      <a:pt x="62" y="24"/>
                    </a:lnTo>
                    <a:lnTo>
                      <a:pt x="54" y="22"/>
                    </a:lnTo>
                    <a:lnTo>
                      <a:pt x="54" y="24"/>
                    </a:lnTo>
                    <a:lnTo>
                      <a:pt x="52" y="26"/>
                    </a:lnTo>
                    <a:lnTo>
                      <a:pt x="52" y="32"/>
                    </a:lnTo>
                    <a:lnTo>
                      <a:pt x="50" y="42"/>
                    </a:lnTo>
                    <a:lnTo>
                      <a:pt x="50" y="42"/>
                    </a:lnTo>
                    <a:lnTo>
                      <a:pt x="46" y="48"/>
                    </a:lnTo>
                    <a:lnTo>
                      <a:pt x="40" y="52"/>
                    </a:lnTo>
                    <a:lnTo>
                      <a:pt x="32" y="52"/>
                    </a:lnTo>
                    <a:lnTo>
                      <a:pt x="26" y="52"/>
                    </a:lnTo>
                    <a:lnTo>
                      <a:pt x="26" y="52"/>
                    </a:lnTo>
                    <a:lnTo>
                      <a:pt x="20" y="54"/>
                    </a:lnTo>
                    <a:lnTo>
                      <a:pt x="14" y="58"/>
                    </a:lnTo>
                    <a:lnTo>
                      <a:pt x="6" y="66"/>
                    </a:lnTo>
                    <a:lnTo>
                      <a:pt x="0" y="76"/>
                    </a:lnTo>
                    <a:lnTo>
                      <a:pt x="20" y="138"/>
                    </a:lnTo>
                    <a:lnTo>
                      <a:pt x="576" y="162"/>
                    </a:lnTo>
                    <a:lnTo>
                      <a:pt x="576" y="1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SG" sz="180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473" name="Freeform 17"/>
              <p:cNvSpPr>
                <a:spLocks/>
              </p:cNvSpPr>
              <p:nvPr/>
            </p:nvSpPr>
            <p:spPr bwMode="auto">
              <a:xfrm>
                <a:off x="8513901" y="1095375"/>
                <a:ext cx="120650" cy="66675"/>
              </a:xfrm>
              <a:custGeom>
                <a:avLst/>
                <a:gdLst>
                  <a:gd name="T0" fmla="*/ 6 w 76"/>
                  <a:gd name="T1" fmla="*/ 22 h 42"/>
                  <a:gd name="T2" fmla="*/ 0 w 76"/>
                  <a:gd name="T3" fmla="*/ 14 h 42"/>
                  <a:gd name="T4" fmla="*/ 0 w 76"/>
                  <a:gd name="T5" fmla="*/ 14 h 42"/>
                  <a:gd name="T6" fmla="*/ 4 w 76"/>
                  <a:gd name="T7" fmla="*/ 12 h 42"/>
                  <a:gd name="T8" fmla="*/ 0 w 76"/>
                  <a:gd name="T9" fmla="*/ 10 h 42"/>
                  <a:gd name="T10" fmla="*/ 2 w 76"/>
                  <a:gd name="T11" fmla="*/ 8 h 42"/>
                  <a:gd name="T12" fmla="*/ 8 w 76"/>
                  <a:gd name="T13" fmla="*/ 10 h 42"/>
                  <a:gd name="T14" fmla="*/ 10 w 76"/>
                  <a:gd name="T15" fmla="*/ 8 h 42"/>
                  <a:gd name="T16" fmla="*/ 14 w 76"/>
                  <a:gd name="T17" fmla="*/ 2 h 42"/>
                  <a:gd name="T18" fmla="*/ 16 w 76"/>
                  <a:gd name="T19" fmla="*/ 2 h 42"/>
                  <a:gd name="T20" fmla="*/ 20 w 76"/>
                  <a:gd name="T21" fmla="*/ 6 h 42"/>
                  <a:gd name="T22" fmla="*/ 20 w 76"/>
                  <a:gd name="T23" fmla="*/ 6 h 42"/>
                  <a:gd name="T24" fmla="*/ 22 w 76"/>
                  <a:gd name="T25" fmla="*/ 2 h 42"/>
                  <a:gd name="T26" fmla="*/ 24 w 76"/>
                  <a:gd name="T27" fmla="*/ 2 h 42"/>
                  <a:gd name="T28" fmla="*/ 30 w 76"/>
                  <a:gd name="T29" fmla="*/ 6 h 42"/>
                  <a:gd name="T30" fmla="*/ 30 w 76"/>
                  <a:gd name="T31" fmla="*/ 4 h 42"/>
                  <a:gd name="T32" fmla="*/ 32 w 76"/>
                  <a:gd name="T33" fmla="*/ 0 h 42"/>
                  <a:gd name="T34" fmla="*/ 34 w 76"/>
                  <a:gd name="T35" fmla="*/ 0 h 42"/>
                  <a:gd name="T36" fmla="*/ 38 w 76"/>
                  <a:gd name="T37" fmla="*/ 2 h 42"/>
                  <a:gd name="T38" fmla="*/ 44 w 76"/>
                  <a:gd name="T39" fmla="*/ 0 h 42"/>
                  <a:gd name="T40" fmla="*/ 48 w 76"/>
                  <a:gd name="T41" fmla="*/ 0 h 42"/>
                  <a:gd name="T42" fmla="*/ 58 w 76"/>
                  <a:gd name="T43" fmla="*/ 8 h 42"/>
                  <a:gd name="T44" fmla="*/ 66 w 76"/>
                  <a:gd name="T45" fmla="*/ 14 h 42"/>
                  <a:gd name="T46" fmla="*/ 64 w 76"/>
                  <a:gd name="T47" fmla="*/ 14 h 42"/>
                  <a:gd name="T48" fmla="*/ 60 w 76"/>
                  <a:gd name="T49" fmla="*/ 18 h 42"/>
                  <a:gd name="T50" fmla="*/ 60 w 76"/>
                  <a:gd name="T51" fmla="*/ 18 h 42"/>
                  <a:gd name="T52" fmla="*/ 60 w 76"/>
                  <a:gd name="T53" fmla="*/ 24 h 42"/>
                  <a:gd name="T54" fmla="*/ 60 w 76"/>
                  <a:gd name="T55" fmla="*/ 28 h 42"/>
                  <a:gd name="T56" fmla="*/ 66 w 76"/>
                  <a:gd name="T57" fmla="*/ 28 h 42"/>
                  <a:gd name="T58" fmla="*/ 70 w 76"/>
                  <a:gd name="T59" fmla="*/ 30 h 42"/>
                  <a:gd name="T60" fmla="*/ 76 w 76"/>
                  <a:gd name="T61" fmla="*/ 34 h 42"/>
                  <a:gd name="T62" fmla="*/ 74 w 76"/>
                  <a:gd name="T63" fmla="*/ 36 h 42"/>
                  <a:gd name="T64" fmla="*/ 68 w 76"/>
                  <a:gd name="T65" fmla="*/ 42 h 42"/>
                  <a:gd name="T66" fmla="*/ 66 w 76"/>
                  <a:gd name="T67" fmla="*/ 42 h 42"/>
                  <a:gd name="T68" fmla="*/ 62 w 76"/>
                  <a:gd name="T69" fmla="*/ 42 h 42"/>
                  <a:gd name="T70" fmla="*/ 44 w 76"/>
                  <a:gd name="T71" fmla="*/ 40 h 42"/>
                  <a:gd name="T72" fmla="*/ 42 w 76"/>
                  <a:gd name="T73" fmla="*/ 38 h 42"/>
                  <a:gd name="T74" fmla="*/ 40 w 76"/>
                  <a:gd name="T75" fmla="*/ 32 h 42"/>
                  <a:gd name="T76" fmla="*/ 34 w 76"/>
                  <a:gd name="T77" fmla="*/ 32 h 42"/>
                  <a:gd name="T78" fmla="*/ 24 w 76"/>
                  <a:gd name="T79" fmla="*/ 32 h 42"/>
                  <a:gd name="T80" fmla="*/ 18 w 76"/>
                  <a:gd name="T81" fmla="*/ 30 h 42"/>
                  <a:gd name="T82" fmla="*/ 12 w 76"/>
                  <a:gd name="T83" fmla="*/ 24 h 42"/>
                  <a:gd name="T84" fmla="*/ 6 w 76"/>
                  <a:gd name="T85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6" h="42">
                    <a:moveTo>
                      <a:pt x="6" y="22"/>
                    </a:moveTo>
                    <a:lnTo>
                      <a:pt x="6" y="22"/>
                    </a:lnTo>
                    <a:lnTo>
                      <a:pt x="2" y="18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4" y="14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8" y="10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0" y="2"/>
                    </a:lnTo>
                    <a:lnTo>
                      <a:pt x="22" y="2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8" y="6"/>
                    </a:lnTo>
                    <a:lnTo>
                      <a:pt x="30" y="6"/>
                    </a:lnTo>
                    <a:lnTo>
                      <a:pt x="30" y="4"/>
                    </a:lnTo>
                    <a:lnTo>
                      <a:pt x="30" y="4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4" y="2"/>
                    </a:lnTo>
                    <a:lnTo>
                      <a:pt x="38" y="2"/>
                    </a:lnTo>
                    <a:lnTo>
                      <a:pt x="38" y="2"/>
                    </a:lnTo>
                    <a:lnTo>
                      <a:pt x="44" y="0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58" y="8"/>
                    </a:lnTo>
                    <a:lnTo>
                      <a:pt x="58" y="8"/>
                    </a:lnTo>
                    <a:lnTo>
                      <a:pt x="64" y="12"/>
                    </a:lnTo>
                    <a:lnTo>
                      <a:pt x="66" y="14"/>
                    </a:lnTo>
                    <a:lnTo>
                      <a:pt x="64" y="14"/>
                    </a:lnTo>
                    <a:lnTo>
                      <a:pt x="64" y="14"/>
                    </a:lnTo>
                    <a:lnTo>
                      <a:pt x="60" y="16"/>
                    </a:lnTo>
                    <a:lnTo>
                      <a:pt x="60" y="18"/>
                    </a:lnTo>
                    <a:lnTo>
                      <a:pt x="60" y="18"/>
                    </a:lnTo>
                    <a:lnTo>
                      <a:pt x="60" y="18"/>
                    </a:lnTo>
                    <a:lnTo>
                      <a:pt x="60" y="22"/>
                    </a:lnTo>
                    <a:lnTo>
                      <a:pt x="60" y="24"/>
                    </a:lnTo>
                    <a:lnTo>
                      <a:pt x="60" y="26"/>
                    </a:lnTo>
                    <a:lnTo>
                      <a:pt x="60" y="28"/>
                    </a:lnTo>
                    <a:lnTo>
                      <a:pt x="60" y="28"/>
                    </a:lnTo>
                    <a:lnTo>
                      <a:pt x="66" y="28"/>
                    </a:lnTo>
                    <a:lnTo>
                      <a:pt x="70" y="30"/>
                    </a:lnTo>
                    <a:lnTo>
                      <a:pt x="70" y="30"/>
                    </a:lnTo>
                    <a:lnTo>
                      <a:pt x="74" y="32"/>
                    </a:lnTo>
                    <a:lnTo>
                      <a:pt x="76" y="34"/>
                    </a:lnTo>
                    <a:lnTo>
                      <a:pt x="74" y="36"/>
                    </a:lnTo>
                    <a:lnTo>
                      <a:pt x="74" y="36"/>
                    </a:lnTo>
                    <a:lnTo>
                      <a:pt x="70" y="38"/>
                    </a:lnTo>
                    <a:lnTo>
                      <a:pt x="68" y="42"/>
                    </a:lnTo>
                    <a:lnTo>
                      <a:pt x="68" y="42"/>
                    </a:lnTo>
                    <a:lnTo>
                      <a:pt x="66" y="42"/>
                    </a:lnTo>
                    <a:lnTo>
                      <a:pt x="62" y="42"/>
                    </a:lnTo>
                    <a:lnTo>
                      <a:pt x="62" y="42"/>
                    </a:lnTo>
                    <a:lnTo>
                      <a:pt x="50" y="42"/>
                    </a:lnTo>
                    <a:lnTo>
                      <a:pt x="44" y="40"/>
                    </a:lnTo>
                    <a:lnTo>
                      <a:pt x="42" y="38"/>
                    </a:lnTo>
                    <a:lnTo>
                      <a:pt x="42" y="38"/>
                    </a:lnTo>
                    <a:lnTo>
                      <a:pt x="40" y="34"/>
                    </a:lnTo>
                    <a:lnTo>
                      <a:pt x="40" y="32"/>
                    </a:lnTo>
                    <a:lnTo>
                      <a:pt x="40" y="32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24" y="32"/>
                    </a:lnTo>
                    <a:lnTo>
                      <a:pt x="22" y="32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12" y="24"/>
                    </a:lnTo>
                    <a:lnTo>
                      <a:pt x="6" y="22"/>
                    </a:lnTo>
                    <a:lnTo>
                      <a:pt x="6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SG" sz="180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474" name="Freeform 18"/>
              <p:cNvSpPr>
                <a:spLocks/>
              </p:cNvSpPr>
              <p:nvPr/>
            </p:nvSpPr>
            <p:spPr bwMode="auto">
              <a:xfrm>
                <a:off x="8012251" y="1060450"/>
                <a:ext cx="184150" cy="82550"/>
              </a:xfrm>
              <a:custGeom>
                <a:avLst/>
                <a:gdLst>
                  <a:gd name="T0" fmla="*/ 116 w 116"/>
                  <a:gd name="T1" fmla="*/ 46 h 52"/>
                  <a:gd name="T2" fmla="*/ 104 w 116"/>
                  <a:gd name="T3" fmla="*/ 36 h 52"/>
                  <a:gd name="T4" fmla="*/ 92 w 116"/>
                  <a:gd name="T5" fmla="*/ 30 h 52"/>
                  <a:gd name="T6" fmla="*/ 76 w 116"/>
                  <a:gd name="T7" fmla="*/ 28 h 52"/>
                  <a:gd name="T8" fmla="*/ 66 w 116"/>
                  <a:gd name="T9" fmla="*/ 26 h 52"/>
                  <a:gd name="T10" fmla="*/ 62 w 116"/>
                  <a:gd name="T11" fmla="*/ 14 h 52"/>
                  <a:gd name="T12" fmla="*/ 58 w 116"/>
                  <a:gd name="T13" fmla="*/ 8 h 52"/>
                  <a:gd name="T14" fmla="*/ 46 w 116"/>
                  <a:gd name="T15" fmla="*/ 0 h 52"/>
                  <a:gd name="T16" fmla="*/ 42 w 116"/>
                  <a:gd name="T17" fmla="*/ 2 h 52"/>
                  <a:gd name="T18" fmla="*/ 34 w 116"/>
                  <a:gd name="T19" fmla="*/ 4 h 52"/>
                  <a:gd name="T20" fmla="*/ 24 w 116"/>
                  <a:gd name="T21" fmla="*/ 4 h 52"/>
                  <a:gd name="T22" fmla="*/ 18 w 116"/>
                  <a:gd name="T23" fmla="*/ 4 h 52"/>
                  <a:gd name="T24" fmla="*/ 16 w 116"/>
                  <a:gd name="T25" fmla="*/ 10 h 52"/>
                  <a:gd name="T26" fmla="*/ 14 w 116"/>
                  <a:gd name="T27" fmla="*/ 16 h 52"/>
                  <a:gd name="T28" fmla="*/ 10 w 116"/>
                  <a:gd name="T29" fmla="*/ 22 h 52"/>
                  <a:gd name="T30" fmla="*/ 8 w 116"/>
                  <a:gd name="T31" fmla="*/ 26 h 52"/>
                  <a:gd name="T32" fmla="*/ 8 w 116"/>
                  <a:gd name="T33" fmla="*/ 34 h 52"/>
                  <a:gd name="T34" fmla="*/ 6 w 116"/>
                  <a:gd name="T35" fmla="*/ 36 h 52"/>
                  <a:gd name="T36" fmla="*/ 2 w 116"/>
                  <a:gd name="T37" fmla="*/ 36 h 52"/>
                  <a:gd name="T38" fmla="*/ 2 w 116"/>
                  <a:gd name="T39" fmla="*/ 42 h 52"/>
                  <a:gd name="T40" fmla="*/ 2 w 116"/>
                  <a:gd name="T41" fmla="*/ 50 h 52"/>
                  <a:gd name="T42" fmla="*/ 6 w 116"/>
                  <a:gd name="T43" fmla="*/ 48 h 52"/>
                  <a:gd name="T44" fmla="*/ 10 w 116"/>
                  <a:gd name="T45" fmla="*/ 42 h 52"/>
                  <a:gd name="T46" fmla="*/ 12 w 116"/>
                  <a:gd name="T47" fmla="*/ 42 h 52"/>
                  <a:gd name="T48" fmla="*/ 20 w 116"/>
                  <a:gd name="T49" fmla="*/ 44 h 52"/>
                  <a:gd name="T50" fmla="*/ 22 w 116"/>
                  <a:gd name="T51" fmla="*/ 40 h 52"/>
                  <a:gd name="T52" fmla="*/ 18 w 116"/>
                  <a:gd name="T53" fmla="*/ 30 h 52"/>
                  <a:gd name="T54" fmla="*/ 16 w 116"/>
                  <a:gd name="T55" fmla="*/ 26 h 52"/>
                  <a:gd name="T56" fmla="*/ 20 w 116"/>
                  <a:gd name="T57" fmla="*/ 22 h 52"/>
                  <a:gd name="T58" fmla="*/ 24 w 116"/>
                  <a:gd name="T59" fmla="*/ 16 h 52"/>
                  <a:gd name="T60" fmla="*/ 26 w 116"/>
                  <a:gd name="T61" fmla="*/ 14 h 52"/>
                  <a:gd name="T62" fmla="*/ 28 w 116"/>
                  <a:gd name="T63" fmla="*/ 16 h 52"/>
                  <a:gd name="T64" fmla="*/ 30 w 116"/>
                  <a:gd name="T65" fmla="*/ 20 h 52"/>
                  <a:gd name="T66" fmla="*/ 32 w 116"/>
                  <a:gd name="T67" fmla="*/ 18 h 52"/>
                  <a:gd name="T68" fmla="*/ 36 w 116"/>
                  <a:gd name="T69" fmla="*/ 12 h 52"/>
                  <a:gd name="T70" fmla="*/ 40 w 116"/>
                  <a:gd name="T71" fmla="*/ 12 h 52"/>
                  <a:gd name="T72" fmla="*/ 44 w 116"/>
                  <a:gd name="T73" fmla="*/ 16 h 52"/>
                  <a:gd name="T74" fmla="*/ 54 w 116"/>
                  <a:gd name="T75" fmla="*/ 20 h 52"/>
                  <a:gd name="T76" fmla="*/ 62 w 116"/>
                  <a:gd name="T77" fmla="*/ 22 h 52"/>
                  <a:gd name="T78" fmla="*/ 60 w 116"/>
                  <a:gd name="T79" fmla="*/ 26 h 52"/>
                  <a:gd name="T80" fmla="*/ 60 w 116"/>
                  <a:gd name="T81" fmla="*/ 28 h 52"/>
                  <a:gd name="T82" fmla="*/ 62 w 116"/>
                  <a:gd name="T83" fmla="*/ 32 h 52"/>
                  <a:gd name="T84" fmla="*/ 64 w 116"/>
                  <a:gd name="T85" fmla="*/ 38 h 52"/>
                  <a:gd name="T86" fmla="*/ 66 w 116"/>
                  <a:gd name="T87" fmla="*/ 40 h 52"/>
                  <a:gd name="T88" fmla="*/ 68 w 116"/>
                  <a:gd name="T89" fmla="*/ 36 h 52"/>
                  <a:gd name="T90" fmla="*/ 70 w 116"/>
                  <a:gd name="T91" fmla="*/ 32 h 52"/>
                  <a:gd name="T92" fmla="*/ 72 w 116"/>
                  <a:gd name="T93" fmla="*/ 34 h 52"/>
                  <a:gd name="T94" fmla="*/ 76 w 116"/>
                  <a:gd name="T95" fmla="*/ 38 h 52"/>
                  <a:gd name="T96" fmla="*/ 80 w 116"/>
                  <a:gd name="T97" fmla="*/ 38 h 52"/>
                  <a:gd name="T98" fmla="*/ 86 w 116"/>
                  <a:gd name="T99" fmla="*/ 36 h 52"/>
                  <a:gd name="T100" fmla="*/ 90 w 116"/>
                  <a:gd name="T101" fmla="*/ 38 h 52"/>
                  <a:gd name="T102" fmla="*/ 94 w 116"/>
                  <a:gd name="T103" fmla="*/ 42 h 52"/>
                  <a:gd name="T104" fmla="*/ 102 w 116"/>
                  <a:gd name="T105" fmla="*/ 46 h 52"/>
                  <a:gd name="T106" fmla="*/ 116 w 116"/>
                  <a:gd name="T107" fmla="*/ 4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6" h="52">
                    <a:moveTo>
                      <a:pt x="116" y="46"/>
                    </a:moveTo>
                    <a:lnTo>
                      <a:pt x="116" y="46"/>
                    </a:lnTo>
                    <a:lnTo>
                      <a:pt x="104" y="36"/>
                    </a:lnTo>
                    <a:lnTo>
                      <a:pt x="104" y="36"/>
                    </a:lnTo>
                    <a:lnTo>
                      <a:pt x="98" y="32"/>
                    </a:lnTo>
                    <a:lnTo>
                      <a:pt x="92" y="30"/>
                    </a:lnTo>
                    <a:lnTo>
                      <a:pt x="76" y="28"/>
                    </a:lnTo>
                    <a:lnTo>
                      <a:pt x="76" y="28"/>
                    </a:lnTo>
                    <a:lnTo>
                      <a:pt x="70" y="28"/>
                    </a:lnTo>
                    <a:lnTo>
                      <a:pt x="66" y="26"/>
                    </a:lnTo>
                    <a:lnTo>
                      <a:pt x="64" y="20"/>
                    </a:lnTo>
                    <a:lnTo>
                      <a:pt x="62" y="14"/>
                    </a:lnTo>
                    <a:lnTo>
                      <a:pt x="58" y="8"/>
                    </a:lnTo>
                    <a:lnTo>
                      <a:pt x="58" y="8"/>
                    </a:lnTo>
                    <a:lnTo>
                      <a:pt x="50" y="0"/>
                    </a:lnTo>
                    <a:lnTo>
                      <a:pt x="46" y="0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38" y="4"/>
                    </a:lnTo>
                    <a:lnTo>
                      <a:pt x="34" y="4"/>
                    </a:lnTo>
                    <a:lnTo>
                      <a:pt x="30" y="4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16" y="10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8" y="30"/>
                    </a:lnTo>
                    <a:lnTo>
                      <a:pt x="8" y="34"/>
                    </a:lnTo>
                    <a:lnTo>
                      <a:pt x="8" y="36"/>
                    </a:lnTo>
                    <a:lnTo>
                      <a:pt x="6" y="36"/>
                    </a:lnTo>
                    <a:lnTo>
                      <a:pt x="6" y="36"/>
                    </a:lnTo>
                    <a:lnTo>
                      <a:pt x="2" y="36"/>
                    </a:lnTo>
                    <a:lnTo>
                      <a:pt x="0" y="38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2" y="50"/>
                    </a:lnTo>
                    <a:lnTo>
                      <a:pt x="4" y="52"/>
                    </a:lnTo>
                    <a:lnTo>
                      <a:pt x="6" y="48"/>
                    </a:lnTo>
                    <a:lnTo>
                      <a:pt x="6" y="48"/>
                    </a:lnTo>
                    <a:lnTo>
                      <a:pt x="10" y="42"/>
                    </a:lnTo>
                    <a:lnTo>
                      <a:pt x="10" y="40"/>
                    </a:lnTo>
                    <a:lnTo>
                      <a:pt x="12" y="42"/>
                    </a:lnTo>
                    <a:lnTo>
                      <a:pt x="12" y="42"/>
                    </a:lnTo>
                    <a:lnTo>
                      <a:pt x="20" y="44"/>
                    </a:lnTo>
                    <a:lnTo>
                      <a:pt x="24" y="44"/>
                    </a:lnTo>
                    <a:lnTo>
                      <a:pt x="22" y="40"/>
                    </a:lnTo>
                    <a:lnTo>
                      <a:pt x="22" y="40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16" y="26"/>
                    </a:lnTo>
                    <a:lnTo>
                      <a:pt x="20" y="22"/>
                    </a:lnTo>
                    <a:lnTo>
                      <a:pt x="20" y="22"/>
                    </a:lnTo>
                    <a:lnTo>
                      <a:pt x="22" y="18"/>
                    </a:lnTo>
                    <a:lnTo>
                      <a:pt x="24" y="16"/>
                    </a:lnTo>
                    <a:lnTo>
                      <a:pt x="24" y="12"/>
                    </a:lnTo>
                    <a:lnTo>
                      <a:pt x="26" y="14"/>
                    </a:lnTo>
                    <a:lnTo>
                      <a:pt x="26" y="14"/>
                    </a:lnTo>
                    <a:lnTo>
                      <a:pt x="28" y="16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34" y="16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40" y="12"/>
                    </a:lnTo>
                    <a:lnTo>
                      <a:pt x="40" y="12"/>
                    </a:lnTo>
                    <a:lnTo>
                      <a:pt x="44" y="16"/>
                    </a:lnTo>
                    <a:lnTo>
                      <a:pt x="48" y="18"/>
                    </a:lnTo>
                    <a:lnTo>
                      <a:pt x="54" y="20"/>
                    </a:lnTo>
                    <a:lnTo>
                      <a:pt x="54" y="20"/>
                    </a:lnTo>
                    <a:lnTo>
                      <a:pt x="62" y="22"/>
                    </a:lnTo>
                    <a:lnTo>
                      <a:pt x="62" y="24"/>
                    </a:lnTo>
                    <a:lnTo>
                      <a:pt x="60" y="26"/>
                    </a:lnTo>
                    <a:lnTo>
                      <a:pt x="60" y="26"/>
                    </a:lnTo>
                    <a:lnTo>
                      <a:pt x="60" y="28"/>
                    </a:lnTo>
                    <a:lnTo>
                      <a:pt x="62" y="32"/>
                    </a:lnTo>
                    <a:lnTo>
                      <a:pt x="62" y="32"/>
                    </a:lnTo>
                    <a:lnTo>
                      <a:pt x="64" y="36"/>
                    </a:lnTo>
                    <a:lnTo>
                      <a:pt x="64" y="38"/>
                    </a:lnTo>
                    <a:lnTo>
                      <a:pt x="64" y="42"/>
                    </a:lnTo>
                    <a:lnTo>
                      <a:pt x="66" y="40"/>
                    </a:lnTo>
                    <a:lnTo>
                      <a:pt x="66" y="40"/>
                    </a:lnTo>
                    <a:lnTo>
                      <a:pt x="68" y="36"/>
                    </a:lnTo>
                    <a:lnTo>
                      <a:pt x="68" y="34"/>
                    </a:lnTo>
                    <a:lnTo>
                      <a:pt x="70" y="32"/>
                    </a:lnTo>
                    <a:lnTo>
                      <a:pt x="72" y="34"/>
                    </a:lnTo>
                    <a:lnTo>
                      <a:pt x="72" y="34"/>
                    </a:lnTo>
                    <a:lnTo>
                      <a:pt x="76" y="36"/>
                    </a:lnTo>
                    <a:lnTo>
                      <a:pt x="76" y="38"/>
                    </a:lnTo>
                    <a:lnTo>
                      <a:pt x="78" y="40"/>
                    </a:lnTo>
                    <a:lnTo>
                      <a:pt x="80" y="38"/>
                    </a:lnTo>
                    <a:lnTo>
                      <a:pt x="80" y="38"/>
                    </a:lnTo>
                    <a:lnTo>
                      <a:pt x="86" y="36"/>
                    </a:lnTo>
                    <a:lnTo>
                      <a:pt x="88" y="36"/>
                    </a:lnTo>
                    <a:lnTo>
                      <a:pt x="90" y="38"/>
                    </a:lnTo>
                    <a:lnTo>
                      <a:pt x="90" y="38"/>
                    </a:lnTo>
                    <a:lnTo>
                      <a:pt x="94" y="42"/>
                    </a:lnTo>
                    <a:lnTo>
                      <a:pt x="102" y="46"/>
                    </a:lnTo>
                    <a:lnTo>
                      <a:pt x="102" y="46"/>
                    </a:lnTo>
                    <a:lnTo>
                      <a:pt x="110" y="48"/>
                    </a:lnTo>
                    <a:lnTo>
                      <a:pt x="116" y="46"/>
                    </a:lnTo>
                    <a:lnTo>
                      <a:pt x="116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SG" sz="180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475" name="Freeform 19"/>
              <p:cNvSpPr>
                <a:spLocks noEditPoints="1"/>
              </p:cNvSpPr>
              <p:nvPr/>
            </p:nvSpPr>
            <p:spPr bwMode="auto">
              <a:xfrm>
                <a:off x="8345626" y="1063625"/>
                <a:ext cx="295275" cy="82550"/>
              </a:xfrm>
              <a:custGeom>
                <a:avLst/>
                <a:gdLst>
                  <a:gd name="T0" fmla="*/ 170 w 186"/>
                  <a:gd name="T1" fmla="*/ 18 h 52"/>
                  <a:gd name="T2" fmla="*/ 160 w 186"/>
                  <a:gd name="T3" fmla="*/ 8 h 52"/>
                  <a:gd name="T4" fmla="*/ 138 w 186"/>
                  <a:gd name="T5" fmla="*/ 2 h 52"/>
                  <a:gd name="T6" fmla="*/ 130 w 186"/>
                  <a:gd name="T7" fmla="*/ 2 h 52"/>
                  <a:gd name="T8" fmla="*/ 120 w 186"/>
                  <a:gd name="T9" fmla="*/ 10 h 52"/>
                  <a:gd name="T10" fmla="*/ 96 w 186"/>
                  <a:gd name="T11" fmla="*/ 10 h 52"/>
                  <a:gd name="T12" fmla="*/ 88 w 186"/>
                  <a:gd name="T13" fmla="*/ 12 h 52"/>
                  <a:gd name="T14" fmla="*/ 100 w 186"/>
                  <a:gd name="T15" fmla="*/ 24 h 52"/>
                  <a:gd name="T16" fmla="*/ 104 w 186"/>
                  <a:gd name="T17" fmla="*/ 28 h 52"/>
                  <a:gd name="T18" fmla="*/ 110 w 186"/>
                  <a:gd name="T19" fmla="*/ 24 h 52"/>
                  <a:gd name="T20" fmla="*/ 120 w 186"/>
                  <a:gd name="T21" fmla="*/ 24 h 52"/>
                  <a:gd name="T22" fmla="*/ 122 w 186"/>
                  <a:gd name="T23" fmla="*/ 36 h 52"/>
                  <a:gd name="T24" fmla="*/ 128 w 186"/>
                  <a:gd name="T25" fmla="*/ 34 h 52"/>
                  <a:gd name="T26" fmla="*/ 128 w 186"/>
                  <a:gd name="T27" fmla="*/ 22 h 52"/>
                  <a:gd name="T28" fmla="*/ 144 w 186"/>
                  <a:gd name="T29" fmla="*/ 30 h 52"/>
                  <a:gd name="T30" fmla="*/ 164 w 186"/>
                  <a:gd name="T31" fmla="*/ 36 h 52"/>
                  <a:gd name="T32" fmla="*/ 166 w 186"/>
                  <a:gd name="T33" fmla="*/ 38 h 52"/>
                  <a:gd name="T34" fmla="*/ 154 w 186"/>
                  <a:gd name="T35" fmla="*/ 42 h 52"/>
                  <a:gd name="T36" fmla="*/ 164 w 186"/>
                  <a:gd name="T37" fmla="*/ 50 h 52"/>
                  <a:gd name="T38" fmla="*/ 174 w 186"/>
                  <a:gd name="T39" fmla="*/ 52 h 52"/>
                  <a:gd name="T40" fmla="*/ 186 w 186"/>
                  <a:gd name="T41" fmla="*/ 50 h 52"/>
                  <a:gd name="T42" fmla="*/ 186 w 186"/>
                  <a:gd name="T43" fmla="*/ 40 h 52"/>
                  <a:gd name="T44" fmla="*/ 182 w 186"/>
                  <a:gd name="T45" fmla="*/ 34 h 52"/>
                  <a:gd name="T46" fmla="*/ 170 w 186"/>
                  <a:gd name="T47" fmla="*/ 32 h 52"/>
                  <a:gd name="T48" fmla="*/ 174 w 186"/>
                  <a:gd name="T49" fmla="*/ 22 h 52"/>
                  <a:gd name="T50" fmla="*/ 74 w 186"/>
                  <a:gd name="T51" fmla="*/ 24 h 52"/>
                  <a:gd name="T52" fmla="*/ 60 w 186"/>
                  <a:gd name="T53" fmla="*/ 22 h 52"/>
                  <a:gd name="T54" fmla="*/ 32 w 186"/>
                  <a:gd name="T55" fmla="*/ 14 h 52"/>
                  <a:gd name="T56" fmla="*/ 20 w 186"/>
                  <a:gd name="T57" fmla="*/ 18 h 52"/>
                  <a:gd name="T58" fmla="*/ 4 w 186"/>
                  <a:gd name="T59" fmla="*/ 26 h 52"/>
                  <a:gd name="T60" fmla="*/ 0 w 186"/>
                  <a:gd name="T61" fmla="*/ 36 h 52"/>
                  <a:gd name="T62" fmla="*/ 10 w 186"/>
                  <a:gd name="T63" fmla="*/ 34 h 52"/>
                  <a:gd name="T64" fmla="*/ 14 w 186"/>
                  <a:gd name="T65" fmla="*/ 36 h 52"/>
                  <a:gd name="T66" fmla="*/ 20 w 186"/>
                  <a:gd name="T67" fmla="*/ 44 h 52"/>
                  <a:gd name="T68" fmla="*/ 22 w 186"/>
                  <a:gd name="T69" fmla="*/ 40 h 52"/>
                  <a:gd name="T70" fmla="*/ 18 w 186"/>
                  <a:gd name="T71" fmla="*/ 26 h 52"/>
                  <a:gd name="T72" fmla="*/ 20 w 186"/>
                  <a:gd name="T73" fmla="*/ 26 h 52"/>
                  <a:gd name="T74" fmla="*/ 26 w 186"/>
                  <a:gd name="T75" fmla="*/ 26 h 52"/>
                  <a:gd name="T76" fmla="*/ 42 w 186"/>
                  <a:gd name="T77" fmla="*/ 24 h 52"/>
                  <a:gd name="T78" fmla="*/ 38 w 186"/>
                  <a:gd name="T79" fmla="*/ 28 h 52"/>
                  <a:gd name="T80" fmla="*/ 40 w 186"/>
                  <a:gd name="T81" fmla="*/ 32 h 52"/>
                  <a:gd name="T82" fmla="*/ 56 w 186"/>
                  <a:gd name="T83" fmla="*/ 30 h 52"/>
                  <a:gd name="T84" fmla="*/ 74 w 186"/>
                  <a:gd name="T85" fmla="*/ 2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86" h="52">
                    <a:moveTo>
                      <a:pt x="174" y="22"/>
                    </a:moveTo>
                    <a:lnTo>
                      <a:pt x="174" y="22"/>
                    </a:lnTo>
                    <a:lnTo>
                      <a:pt x="170" y="18"/>
                    </a:lnTo>
                    <a:lnTo>
                      <a:pt x="166" y="12"/>
                    </a:lnTo>
                    <a:lnTo>
                      <a:pt x="166" y="12"/>
                    </a:lnTo>
                    <a:lnTo>
                      <a:pt x="160" y="8"/>
                    </a:lnTo>
                    <a:lnTo>
                      <a:pt x="154" y="6"/>
                    </a:lnTo>
                    <a:lnTo>
                      <a:pt x="148" y="4"/>
                    </a:lnTo>
                    <a:lnTo>
                      <a:pt x="138" y="2"/>
                    </a:lnTo>
                    <a:lnTo>
                      <a:pt x="138" y="2"/>
                    </a:lnTo>
                    <a:lnTo>
                      <a:pt x="132" y="0"/>
                    </a:lnTo>
                    <a:lnTo>
                      <a:pt x="130" y="2"/>
                    </a:lnTo>
                    <a:lnTo>
                      <a:pt x="126" y="6"/>
                    </a:lnTo>
                    <a:lnTo>
                      <a:pt x="120" y="10"/>
                    </a:lnTo>
                    <a:lnTo>
                      <a:pt x="120" y="10"/>
                    </a:lnTo>
                    <a:lnTo>
                      <a:pt x="112" y="14"/>
                    </a:lnTo>
                    <a:lnTo>
                      <a:pt x="108" y="14"/>
                    </a:lnTo>
                    <a:lnTo>
                      <a:pt x="96" y="10"/>
                    </a:lnTo>
                    <a:lnTo>
                      <a:pt x="96" y="10"/>
                    </a:lnTo>
                    <a:lnTo>
                      <a:pt x="92" y="10"/>
                    </a:lnTo>
                    <a:lnTo>
                      <a:pt x="88" y="12"/>
                    </a:lnTo>
                    <a:lnTo>
                      <a:pt x="84" y="16"/>
                    </a:lnTo>
                    <a:lnTo>
                      <a:pt x="84" y="16"/>
                    </a:lnTo>
                    <a:lnTo>
                      <a:pt x="100" y="24"/>
                    </a:lnTo>
                    <a:lnTo>
                      <a:pt x="100" y="24"/>
                    </a:lnTo>
                    <a:lnTo>
                      <a:pt x="102" y="26"/>
                    </a:lnTo>
                    <a:lnTo>
                      <a:pt x="104" y="28"/>
                    </a:lnTo>
                    <a:lnTo>
                      <a:pt x="106" y="28"/>
                    </a:lnTo>
                    <a:lnTo>
                      <a:pt x="110" y="24"/>
                    </a:lnTo>
                    <a:lnTo>
                      <a:pt x="110" y="24"/>
                    </a:lnTo>
                    <a:lnTo>
                      <a:pt x="114" y="20"/>
                    </a:lnTo>
                    <a:lnTo>
                      <a:pt x="116" y="20"/>
                    </a:lnTo>
                    <a:lnTo>
                      <a:pt x="120" y="24"/>
                    </a:lnTo>
                    <a:lnTo>
                      <a:pt x="120" y="30"/>
                    </a:lnTo>
                    <a:lnTo>
                      <a:pt x="120" y="30"/>
                    </a:lnTo>
                    <a:lnTo>
                      <a:pt x="122" y="36"/>
                    </a:lnTo>
                    <a:lnTo>
                      <a:pt x="126" y="38"/>
                    </a:lnTo>
                    <a:lnTo>
                      <a:pt x="128" y="34"/>
                    </a:lnTo>
                    <a:lnTo>
                      <a:pt x="128" y="34"/>
                    </a:lnTo>
                    <a:lnTo>
                      <a:pt x="128" y="28"/>
                    </a:lnTo>
                    <a:lnTo>
                      <a:pt x="128" y="24"/>
                    </a:lnTo>
                    <a:lnTo>
                      <a:pt x="128" y="22"/>
                    </a:lnTo>
                    <a:lnTo>
                      <a:pt x="134" y="24"/>
                    </a:lnTo>
                    <a:lnTo>
                      <a:pt x="134" y="24"/>
                    </a:lnTo>
                    <a:lnTo>
                      <a:pt x="144" y="30"/>
                    </a:lnTo>
                    <a:lnTo>
                      <a:pt x="152" y="34"/>
                    </a:lnTo>
                    <a:lnTo>
                      <a:pt x="152" y="34"/>
                    </a:lnTo>
                    <a:lnTo>
                      <a:pt x="164" y="36"/>
                    </a:lnTo>
                    <a:lnTo>
                      <a:pt x="168" y="36"/>
                    </a:lnTo>
                    <a:lnTo>
                      <a:pt x="166" y="38"/>
                    </a:lnTo>
                    <a:lnTo>
                      <a:pt x="166" y="38"/>
                    </a:lnTo>
                    <a:lnTo>
                      <a:pt x="158" y="40"/>
                    </a:lnTo>
                    <a:lnTo>
                      <a:pt x="154" y="42"/>
                    </a:lnTo>
                    <a:lnTo>
                      <a:pt x="154" y="42"/>
                    </a:lnTo>
                    <a:lnTo>
                      <a:pt x="156" y="44"/>
                    </a:lnTo>
                    <a:lnTo>
                      <a:pt x="156" y="44"/>
                    </a:lnTo>
                    <a:lnTo>
                      <a:pt x="164" y="50"/>
                    </a:lnTo>
                    <a:lnTo>
                      <a:pt x="168" y="52"/>
                    </a:lnTo>
                    <a:lnTo>
                      <a:pt x="174" y="52"/>
                    </a:lnTo>
                    <a:lnTo>
                      <a:pt x="174" y="52"/>
                    </a:lnTo>
                    <a:lnTo>
                      <a:pt x="178" y="50"/>
                    </a:lnTo>
                    <a:lnTo>
                      <a:pt x="182" y="52"/>
                    </a:lnTo>
                    <a:lnTo>
                      <a:pt x="186" y="50"/>
                    </a:lnTo>
                    <a:lnTo>
                      <a:pt x="186" y="46"/>
                    </a:lnTo>
                    <a:lnTo>
                      <a:pt x="186" y="46"/>
                    </a:lnTo>
                    <a:lnTo>
                      <a:pt x="186" y="40"/>
                    </a:lnTo>
                    <a:lnTo>
                      <a:pt x="186" y="38"/>
                    </a:lnTo>
                    <a:lnTo>
                      <a:pt x="186" y="36"/>
                    </a:lnTo>
                    <a:lnTo>
                      <a:pt x="182" y="34"/>
                    </a:lnTo>
                    <a:lnTo>
                      <a:pt x="182" y="34"/>
                    </a:lnTo>
                    <a:lnTo>
                      <a:pt x="172" y="34"/>
                    </a:lnTo>
                    <a:lnTo>
                      <a:pt x="170" y="32"/>
                    </a:lnTo>
                    <a:lnTo>
                      <a:pt x="170" y="30"/>
                    </a:lnTo>
                    <a:lnTo>
                      <a:pt x="170" y="30"/>
                    </a:lnTo>
                    <a:lnTo>
                      <a:pt x="174" y="22"/>
                    </a:lnTo>
                    <a:lnTo>
                      <a:pt x="174" y="22"/>
                    </a:lnTo>
                    <a:close/>
                    <a:moveTo>
                      <a:pt x="74" y="24"/>
                    </a:moveTo>
                    <a:lnTo>
                      <a:pt x="74" y="24"/>
                    </a:lnTo>
                    <a:lnTo>
                      <a:pt x="68" y="24"/>
                    </a:lnTo>
                    <a:lnTo>
                      <a:pt x="60" y="22"/>
                    </a:lnTo>
                    <a:lnTo>
                      <a:pt x="60" y="22"/>
                    </a:lnTo>
                    <a:lnTo>
                      <a:pt x="46" y="18"/>
                    </a:lnTo>
                    <a:lnTo>
                      <a:pt x="32" y="14"/>
                    </a:lnTo>
                    <a:lnTo>
                      <a:pt x="32" y="14"/>
                    </a:lnTo>
                    <a:lnTo>
                      <a:pt x="26" y="14"/>
                    </a:lnTo>
                    <a:lnTo>
                      <a:pt x="22" y="14"/>
                    </a:lnTo>
                    <a:lnTo>
                      <a:pt x="20" y="18"/>
                    </a:lnTo>
                    <a:lnTo>
                      <a:pt x="14" y="22"/>
                    </a:lnTo>
                    <a:lnTo>
                      <a:pt x="14" y="22"/>
                    </a:lnTo>
                    <a:lnTo>
                      <a:pt x="4" y="2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6"/>
                    </a:lnTo>
                    <a:lnTo>
                      <a:pt x="4" y="36"/>
                    </a:lnTo>
                    <a:lnTo>
                      <a:pt x="4" y="36"/>
                    </a:lnTo>
                    <a:lnTo>
                      <a:pt x="10" y="34"/>
                    </a:lnTo>
                    <a:lnTo>
                      <a:pt x="12" y="32"/>
                    </a:lnTo>
                    <a:lnTo>
                      <a:pt x="14" y="32"/>
                    </a:lnTo>
                    <a:lnTo>
                      <a:pt x="14" y="36"/>
                    </a:lnTo>
                    <a:lnTo>
                      <a:pt x="14" y="36"/>
                    </a:lnTo>
                    <a:lnTo>
                      <a:pt x="18" y="42"/>
                    </a:lnTo>
                    <a:lnTo>
                      <a:pt x="20" y="44"/>
                    </a:lnTo>
                    <a:lnTo>
                      <a:pt x="24" y="46"/>
                    </a:lnTo>
                    <a:lnTo>
                      <a:pt x="22" y="40"/>
                    </a:lnTo>
                    <a:lnTo>
                      <a:pt x="22" y="40"/>
                    </a:lnTo>
                    <a:lnTo>
                      <a:pt x="16" y="30"/>
                    </a:lnTo>
                    <a:lnTo>
                      <a:pt x="16" y="26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0" y="24"/>
                    </a:lnTo>
                    <a:lnTo>
                      <a:pt x="20" y="26"/>
                    </a:lnTo>
                    <a:lnTo>
                      <a:pt x="22" y="26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38" y="20"/>
                    </a:lnTo>
                    <a:lnTo>
                      <a:pt x="42" y="20"/>
                    </a:lnTo>
                    <a:lnTo>
                      <a:pt x="42" y="24"/>
                    </a:lnTo>
                    <a:lnTo>
                      <a:pt x="42" y="24"/>
                    </a:lnTo>
                    <a:lnTo>
                      <a:pt x="40" y="26"/>
                    </a:lnTo>
                    <a:lnTo>
                      <a:pt x="38" y="28"/>
                    </a:lnTo>
                    <a:lnTo>
                      <a:pt x="38" y="30"/>
                    </a:lnTo>
                    <a:lnTo>
                      <a:pt x="40" y="32"/>
                    </a:lnTo>
                    <a:lnTo>
                      <a:pt x="40" y="32"/>
                    </a:lnTo>
                    <a:lnTo>
                      <a:pt x="48" y="34"/>
                    </a:lnTo>
                    <a:lnTo>
                      <a:pt x="56" y="30"/>
                    </a:lnTo>
                    <a:lnTo>
                      <a:pt x="56" y="30"/>
                    </a:lnTo>
                    <a:lnTo>
                      <a:pt x="68" y="28"/>
                    </a:lnTo>
                    <a:lnTo>
                      <a:pt x="72" y="28"/>
                    </a:lnTo>
                    <a:lnTo>
                      <a:pt x="74" y="24"/>
                    </a:lnTo>
                    <a:lnTo>
                      <a:pt x="74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SG" sz="180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476" name="Freeform 20"/>
              <p:cNvSpPr>
                <a:spLocks/>
              </p:cNvSpPr>
              <p:nvPr/>
            </p:nvSpPr>
            <p:spPr bwMode="auto">
              <a:xfrm>
                <a:off x="6954976" y="1050925"/>
                <a:ext cx="1828800" cy="631825"/>
              </a:xfrm>
              <a:custGeom>
                <a:avLst/>
                <a:gdLst>
                  <a:gd name="T0" fmla="*/ 1138 w 1152"/>
                  <a:gd name="T1" fmla="*/ 142 h 398"/>
                  <a:gd name="T2" fmla="*/ 1116 w 1152"/>
                  <a:gd name="T3" fmla="*/ 140 h 398"/>
                  <a:gd name="T4" fmla="*/ 1112 w 1152"/>
                  <a:gd name="T5" fmla="*/ 124 h 398"/>
                  <a:gd name="T6" fmla="*/ 1094 w 1152"/>
                  <a:gd name="T7" fmla="*/ 126 h 398"/>
                  <a:gd name="T8" fmla="*/ 1090 w 1152"/>
                  <a:gd name="T9" fmla="*/ 130 h 398"/>
                  <a:gd name="T10" fmla="*/ 1076 w 1152"/>
                  <a:gd name="T11" fmla="*/ 146 h 398"/>
                  <a:gd name="T12" fmla="*/ 1054 w 1152"/>
                  <a:gd name="T13" fmla="*/ 130 h 398"/>
                  <a:gd name="T14" fmla="*/ 1020 w 1152"/>
                  <a:gd name="T15" fmla="*/ 122 h 398"/>
                  <a:gd name="T16" fmla="*/ 996 w 1152"/>
                  <a:gd name="T17" fmla="*/ 124 h 398"/>
                  <a:gd name="T18" fmla="*/ 984 w 1152"/>
                  <a:gd name="T19" fmla="*/ 130 h 398"/>
                  <a:gd name="T20" fmla="*/ 970 w 1152"/>
                  <a:gd name="T21" fmla="*/ 140 h 398"/>
                  <a:gd name="T22" fmla="*/ 948 w 1152"/>
                  <a:gd name="T23" fmla="*/ 110 h 398"/>
                  <a:gd name="T24" fmla="*/ 938 w 1152"/>
                  <a:gd name="T25" fmla="*/ 92 h 398"/>
                  <a:gd name="T26" fmla="*/ 918 w 1152"/>
                  <a:gd name="T27" fmla="*/ 88 h 398"/>
                  <a:gd name="T28" fmla="*/ 896 w 1152"/>
                  <a:gd name="T29" fmla="*/ 82 h 398"/>
                  <a:gd name="T30" fmla="*/ 874 w 1152"/>
                  <a:gd name="T31" fmla="*/ 94 h 398"/>
                  <a:gd name="T32" fmla="*/ 830 w 1152"/>
                  <a:gd name="T33" fmla="*/ 82 h 398"/>
                  <a:gd name="T34" fmla="*/ 798 w 1152"/>
                  <a:gd name="T35" fmla="*/ 78 h 398"/>
                  <a:gd name="T36" fmla="*/ 778 w 1152"/>
                  <a:gd name="T37" fmla="*/ 72 h 398"/>
                  <a:gd name="T38" fmla="*/ 748 w 1152"/>
                  <a:gd name="T39" fmla="*/ 78 h 398"/>
                  <a:gd name="T40" fmla="*/ 690 w 1152"/>
                  <a:gd name="T41" fmla="*/ 78 h 398"/>
                  <a:gd name="T42" fmla="*/ 636 w 1152"/>
                  <a:gd name="T43" fmla="*/ 84 h 398"/>
                  <a:gd name="T44" fmla="*/ 610 w 1152"/>
                  <a:gd name="T45" fmla="*/ 76 h 398"/>
                  <a:gd name="T46" fmla="*/ 584 w 1152"/>
                  <a:gd name="T47" fmla="*/ 68 h 398"/>
                  <a:gd name="T48" fmla="*/ 566 w 1152"/>
                  <a:gd name="T49" fmla="*/ 76 h 398"/>
                  <a:gd name="T50" fmla="*/ 550 w 1152"/>
                  <a:gd name="T51" fmla="*/ 76 h 398"/>
                  <a:gd name="T52" fmla="*/ 524 w 1152"/>
                  <a:gd name="T53" fmla="*/ 62 h 398"/>
                  <a:gd name="T54" fmla="*/ 512 w 1152"/>
                  <a:gd name="T55" fmla="*/ 74 h 398"/>
                  <a:gd name="T56" fmla="*/ 486 w 1152"/>
                  <a:gd name="T57" fmla="*/ 84 h 398"/>
                  <a:gd name="T58" fmla="*/ 480 w 1152"/>
                  <a:gd name="T59" fmla="*/ 56 h 398"/>
                  <a:gd name="T60" fmla="*/ 454 w 1152"/>
                  <a:gd name="T61" fmla="*/ 76 h 398"/>
                  <a:gd name="T62" fmla="*/ 436 w 1152"/>
                  <a:gd name="T63" fmla="*/ 74 h 398"/>
                  <a:gd name="T64" fmla="*/ 414 w 1152"/>
                  <a:gd name="T65" fmla="*/ 64 h 398"/>
                  <a:gd name="T66" fmla="*/ 392 w 1152"/>
                  <a:gd name="T67" fmla="*/ 52 h 398"/>
                  <a:gd name="T68" fmla="*/ 370 w 1152"/>
                  <a:gd name="T69" fmla="*/ 70 h 398"/>
                  <a:gd name="T70" fmla="*/ 352 w 1152"/>
                  <a:gd name="T71" fmla="*/ 60 h 398"/>
                  <a:gd name="T72" fmla="*/ 332 w 1152"/>
                  <a:gd name="T73" fmla="*/ 44 h 398"/>
                  <a:gd name="T74" fmla="*/ 342 w 1152"/>
                  <a:gd name="T75" fmla="*/ 78 h 398"/>
                  <a:gd name="T76" fmla="*/ 312 w 1152"/>
                  <a:gd name="T77" fmla="*/ 68 h 398"/>
                  <a:gd name="T78" fmla="*/ 282 w 1152"/>
                  <a:gd name="T79" fmla="*/ 64 h 398"/>
                  <a:gd name="T80" fmla="*/ 240 w 1152"/>
                  <a:gd name="T81" fmla="*/ 56 h 398"/>
                  <a:gd name="T82" fmla="*/ 224 w 1152"/>
                  <a:gd name="T83" fmla="*/ 52 h 398"/>
                  <a:gd name="T84" fmla="*/ 204 w 1152"/>
                  <a:gd name="T85" fmla="*/ 46 h 398"/>
                  <a:gd name="T86" fmla="*/ 162 w 1152"/>
                  <a:gd name="T87" fmla="*/ 34 h 398"/>
                  <a:gd name="T88" fmla="*/ 154 w 1152"/>
                  <a:gd name="T89" fmla="*/ 0 h 398"/>
                  <a:gd name="T90" fmla="*/ 146 w 1152"/>
                  <a:gd name="T91" fmla="*/ 32 h 398"/>
                  <a:gd name="T92" fmla="*/ 130 w 1152"/>
                  <a:gd name="T93" fmla="*/ 52 h 398"/>
                  <a:gd name="T94" fmla="*/ 132 w 1152"/>
                  <a:gd name="T95" fmla="*/ 26 h 398"/>
                  <a:gd name="T96" fmla="*/ 118 w 1152"/>
                  <a:gd name="T97" fmla="*/ 26 h 398"/>
                  <a:gd name="T98" fmla="*/ 102 w 1152"/>
                  <a:gd name="T99" fmla="*/ 36 h 398"/>
                  <a:gd name="T100" fmla="*/ 82 w 1152"/>
                  <a:gd name="T101" fmla="*/ 46 h 398"/>
                  <a:gd name="T102" fmla="*/ 94 w 1152"/>
                  <a:gd name="T103" fmla="*/ 26 h 398"/>
                  <a:gd name="T104" fmla="*/ 70 w 1152"/>
                  <a:gd name="T105" fmla="*/ 14 h 398"/>
                  <a:gd name="T106" fmla="*/ 52 w 1152"/>
                  <a:gd name="T107" fmla="*/ 6 h 398"/>
                  <a:gd name="T108" fmla="*/ 36 w 1152"/>
                  <a:gd name="T109" fmla="*/ 8 h 398"/>
                  <a:gd name="T110" fmla="*/ 50 w 1152"/>
                  <a:gd name="T111" fmla="*/ 40 h 398"/>
                  <a:gd name="T112" fmla="*/ 32 w 1152"/>
                  <a:gd name="T113" fmla="*/ 30 h 398"/>
                  <a:gd name="T114" fmla="*/ 20 w 1152"/>
                  <a:gd name="T115" fmla="*/ 42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52" h="398">
                    <a:moveTo>
                      <a:pt x="0" y="20"/>
                    </a:moveTo>
                    <a:lnTo>
                      <a:pt x="0" y="398"/>
                    </a:lnTo>
                    <a:lnTo>
                      <a:pt x="1152" y="398"/>
                    </a:lnTo>
                    <a:lnTo>
                      <a:pt x="1152" y="152"/>
                    </a:lnTo>
                    <a:lnTo>
                      <a:pt x="1152" y="152"/>
                    </a:lnTo>
                    <a:lnTo>
                      <a:pt x="1150" y="152"/>
                    </a:lnTo>
                    <a:lnTo>
                      <a:pt x="1146" y="150"/>
                    </a:lnTo>
                    <a:lnTo>
                      <a:pt x="1138" y="142"/>
                    </a:lnTo>
                    <a:lnTo>
                      <a:pt x="1138" y="142"/>
                    </a:lnTo>
                    <a:lnTo>
                      <a:pt x="1134" y="138"/>
                    </a:lnTo>
                    <a:lnTo>
                      <a:pt x="1134" y="140"/>
                    </a:lnTo>
                    <a:lnTo>
                      <a:pt x="1132" y="144"/>
                    </a:lnTo>
                    <a:lnTo>
                      <a:pt x="1132" y="152"/>
                    </a:lnTo>
                    <a:lnTo>
                      <a:pt x="1132" y="152"/>
                    </a:lnTo>
                    <a:lnTo>
                      <a:pt x="1128" y="156"/>
                    </a:lnTo>
                    <a:lnTo>
                      <a:pt x="1126" y="154"/>
                    </a:lnTo>
                    <a:lnTo>
                      <a:pt x="1116" y="140"/>
                    </a:lnTo>
                    <a:lnTo>
                      <a:pt x="1116" y="140"/>
                    </a:lnTo>
                    <a:lnTo>
                      <a:pt x="1112" y="132"/>
                    </a:lnTo>
                    <a:lnTo>
                      <a:pt x="1116" y="134"/>
                    </a:lnTo>
                    <a:lnTo>
                      <a:pt x="1120" y="130"/>
                    </a:lnTo>
                    <a:lnTo>
                      <a:pt x="1120" y="130"/>
                    </a:lnTo>
                    <a:lnTo>
                      <a:pt x="1122" y="124"/>
                    </a:lnTo>
                    <a:lnTo>
                      <a:pt x="1120" y="122"/>
                    </a:lnTo>
                    <a:lnTo>
                      <a:pt x="1116" y="122"/>
                    </a:lnTo>
                    <a:lnTo>
                      <a:pt x="1112" y="124"/>
                    </a:lnTo>
                    <a:lnTo>
                      <a:pt x="1112" y="124"/>
                    </a:lnTo>
                    <a:lnTo>
                      <a:pt x="1108" y="126"/>
                    </a:lnTo>
                    <a:lnTo>
                      <a:pt x="1106" y="124"/>
                    </a:lnTo>
                    <a:lnTo>
                      <a:pt x="1100" y="114"/>
                    </a:lnTo>
                    <a:lnTo>
                      <a:pt x="1100" y="114"/>
                    </a:lnTo>
                    <a:lnTo>
                      <a:pt x="1098" y="110"/>
                    </a:lnTo>
                    <a:lnTo>
                      <a:pt x="1098" y="112"/>
                    </a:lnTo>
                    <a:lnTo>
                      <a:pt x="1096" y="122"/>
                    </a:lnTo>
                    <a:lnTo>
                      <a:pt x="1096" y="122"/>
                    </a:lnTo>
                    <a:lnTo>
                      <a:pt x="1094" y="126"/>
                    </a:lnTo>
                    <a:lnTo>
                      <a:pt x="1092" y="124"/>
                    </a:lnTo>
                    <a:lnTo>
                      <a:pt x="1084" y="112"/>
                    </a:lnTo>
                    <a:lnTo>
                      <a:pt x="1084" y="112"/>
                    </a:lnTo>
                    <a:lnTo>
                      <a:pt x="1080" y="108"/>
                    </a:lnTo>
                    <a:lnTo>
                      <a:pt x="1080" y="110"/>
                    </a:lnTo>
                    <a:lnTo>
                      <a:pt x="1082" y="116"/>
                    </a:lnTo>
                    <a:lnTo>
                      <a:pt x="1082" y="116"/>
                    </a:lnTo>
                    <a:lnTo>
                      <a:pt x="1086" y="124"/>
                    </a:lnTo>
                    <a:lnTo>
                      <a:pt x="1090" y="130"/>
                    </a:lnTo>
                    <a:lnTo>
                      <a:pt x="1092" y="138"/>
                    </a:lnTo>
                    <a:lnTo>
                      <a:pt x="1092" y="138"/>
                    </a:lnTo>
                    <a:lnTo>
                      <a:pt x="1092" y="142"/>
                    </a:lnTo>
                    <a:lnTo>
                      <a:pt x="1092" y="144"/>
                    </a:lnTo>
                    <a:lnTo>
                      <a:pt x="1088" y="146"/>
                    </a:lnTo>
                    <a:lnTo>
                      <a:pt x="1082" y="144"/>
                    </a:lnTo>
                    <a:lnTo>
                      <a:pt x="1080" y="144"/>
                    </a:lnTo>
                    <a:lnTo>
                      <a:pt x="1076" y="146"/>
                    </a:lnTo>
                    <a:lnTo>
                      <a:pt x="1076" y="146"/>
                    </a:lnTo>
                    <a:lnTo>
                      <a:pt x="1072" y="148"/>
                    </a:lnTo>
                    <a:lnTo>
                      <a:pt x="1070" y="148"/>
                    </a:lnTo>
                    <a:lnTo>
                      <a:pt x="1066" y="146"/>
                    </a:lnTo>
                    <a:lnTo>
                      <a:pt x="1060" y="144"/>
                    </a:lnTo>
                    <a:lnTo>
                      <a:pt x="1060" y="144"/>
                    </a:lnTo>
                    <a:lnTo>
                      <a:pt x="1056" y="144"/>
                    </a:lnTo>
                    <a:lnTo>
                      <a:pt x="1054" y="142"/>
                    </a:lnTo>
                    <a:lnTo>
                      <a:pt x="1054" y="130"/>
                    </a:lnTo>
                    <a:lnTo>
                      <a:pt x="1054" y="130"/>
                    </a:lnTo>
                    <a:lnTo>
                      <a:pt x="1054" y="128"/>
                    </a:lnTo>
                    <a:lnTo>
                      <a:pt x="1052" y="126"/>
                    </a:lnTo>
                    <a:lnTo>
                      <a:pt x="1044" y="126"/>
                    </a:lnTo>
                    <a:lnTo>
                      <a:pt x="1036" y="130"/>
                    </a:lnTo>
                    <a:lnTo>
                      <a:pt x="1026" y="132"/>
                    </a:lnTo>
                    <a:lnTo>
                      <a:pt x="1026" y="132"/>
                    </a:lnTo>
                    <a:lnTo>
                      <a:pt x="1020" y="130"/>
                    </a:lnTo>
                    <a:lnTo>
                      <a:pt x="1020" y="128"/>
                    </a:lnTo>
                    <a:lnTo>
                      <a:pt x="1020" y="122"/>
                    </a:lnTo>
                    <a:lnTo>
                      <a:pt x="1020" y="118"/>
                    </a:lnTo>
                    <a:lnTo>
                      <a:pt x="1018" y="114"/>
                    </a:lnTo>
                    <a:lnTo>
                      <a:pt x="1018" y="114"/>
                    </a:lnTo>
                    <a:lnTo>
                      <a:pt x="1014" y="110"/>
                    </a:lnTo>
                    <a:lnTo>
                      <a:pt x="1012" y="112"/>
                    </a:lnTo>
                    <a:lnTo>
                      <a:pt x="1008" y="118"/>
                    </a:lnTo>
                    <a:lnTo>
                      <a:pt x="1002" y="122"/>
                    </a:lnTo>
                    <a:lnTo>
                      <a:pt x="1002" y="122"/>
                    </a:lnTo>
                    <a:lnTo>
                      <a:pt x="996" y="124"/>
                    </a:lnTo>
                    <a:lnTo>
                      <a:pt x="994" y="122"/>
                    </a:lnTo>
                    <a:lnTo>
                      <a:pt x="994" y="116"/>
                    </a:lnTo>
                    <a:lnTo>
                      <a:pt x="992" y="112"/>
                    </a:lnTo>
                    <a:lnTo>
                      <a:pt x="992" y="112"/>
                    </a:lnTo>
                    <a:lnTo>
                      <a:pt x="988" y="110"/>
                    </a:lnTo>
                    <a:lnTo>
                      <a:pt x="986" y="112"/>
                    </a:lnTo>
                    <a:lnTo>
                      <a:pt x="984" y="120"/>
                    </a:lnTo>
                    <a:lnTo>
                      <a:pt x="984" y="130"/>
                    </a:lnTo>
                    <a:lnTo>
                      <a:pt x="984" y="130"/>
                    </a:lnTo>
                    <a:lnTo>
                      <a:pt x="982" y="138"/>
                    </a:lnTo>
                    <a:lnTo>
                      <a:pt x="982" y="140"/>
                    </a:lnTo>
                    <a:lnTo>
                      <a:pt x="982" y="138"/>
                    </a:lnTo>
                    <a:lnTo>
                      <a:pt x="978" y="122"/>
                    </a:lnTo>
                    <a:lnTo>
                      <a:pt x="978" y="122"/>
                    </a:lnTo>
                    <a:lnTo>
                      <a:pt x="976" y="118"/>
                    </a:lnTo>
                    <a:lnTo>
                      <a:pt x="974" y="120"/>
                    </a:lnTo>
                    <a:lnTo>
                      <a:pt x="970" y="140"/>
                    </a:lnTo>
                    <a:lnTo>
                      <a:pt x="970" y="140"/>
                    </a:lnTo>
                    <a:lnTo>
                      <a:pt x="966" y="144"/>
                    </a:lnTo>
                    <a:lnTo>
                      <a:pt x="964" y="142"/>
                    </a:lnTo>
                    <a:lnTo>
                      <a:pt x="962" y="134"/>
                    </a:lnTo>
                    <a:lnTo>
                      <a:pt x="956" y="106"/>
                    </a:lnTo>
                    <a:lnTo>
                      <a:pt x="956" y="106"/>
                    </a:lnTo>
                    <a:lnTo>
                      <a:pt x="954" y="100"/>
                    </a:lnTo>
                    <a:lnTo>
                      <a:pt x="954" y="98"/>
                    </a:lnTo>
                    <a:lnTo>
                      <a:pt x="954" y="100"/>
                    </a:lnTo>
                    <a:lnTo>
                      <a:pt x="948" y="110"/>
                    </a:lnTo>
                    <a:lnTo>
                      <a:pt x="948" y="110"/>
                    </a:lnTo>
                    <a:lnTo>
                      <a:pt x="946" y="112"/>
                    </a:lnTo>
                    <a:lnTo>
                      <a:pt x="946" y="106"/>
                    </a:lnTo>
                    <a:lnTo>
                      <a:pt x="946" y="92"/>
                    </a:lnTo>
                    <a:lnTo>
                      <a:pt x="946" y="92"/>
                    </a:lnTo>
                    <a:lnTo>
                      <a:pt x="946" y="88"/>
                    </a:lnTo>
                    <a:lnTo>
                      <a:pt x="944" y="86"/>
                    </a:lnTo>
                    <a:lnTo>
                      <a:pt x="938" y="92"/>
                    </a:lnTo>
                    <a:lnTo>
                      <a:pt x="938" y="92"/>
                    </a:lnTo>
                    <a:lnTo>
                      <a:pt x="936" y="94"/>
                    </a:lnTo>
                    <a:lnTo>
                      <a:pt x="934" y="90"/>
                    </a:lnTo>
                    <a:lnTo>
                      <a:pt x="934" y="80"/>
                    </a:lnTo>
                    <a:lnTo>
                      <a:pt x="934" y="80"/>
                    </a:lnTo>
                    <a:lnTo>
                      <a:pt x="934" y="78"/>
                    </a:lnTo>
                    <a:lnTo>
                      <a:pt x="932" y="78"/>
                    </a:lnTo>
                    <a:lnTo>
                      <a:pt x="924" y="86"/>
                    </a:lnTo>
                    <a:lnTo>
                      <a:pt x="924" y="86"/>
                    </a:lnTo>
                    <a:lnTo>
                      <a:pt x="918" y="88"/>
                    </a:lnTo>
                    <a:lnTo>
                      <a:pt x="916" y="86"/>
                    </a:lnTo>
                    <a:lnTo>
                      <a:pt x="912" y="74"/>
                    </a:lnTo>
                    <a:lnTo>
                      <a:pt x="912" y="74"/>
                    </a:lnTo>
                    <a:lnTo>
                      <a:pt x="908" y="70"/>
                    </a:lnTo>
                    <a:lnTo>
                      <a:pt x="906" y="70"/>
                    </a:lnTo>
                    <a:lnTo>
                      <a:pt x="900" y="80"/>
                    </a:lnTo>
                    <a:lnTo>
                      <a:pt x="900" y="80"/>
                    </a:lnTo>
                    <a:lnTo>
                      <a:pt x="898" y="84"/>
                    </a:lnTo>
                    <a:lnTo>
                      <a:pt x="896" y="82"/>
                    </a:lnTo>
                    <a:lnTo>
                      <a:pt x="890" y="70"/>
                    </a:lnTo>
                    <a:lnTo>
                      <a:pt x="890" y="70"/>
                    </a:lnTo>
                    <a:lnTo>
                      <a:pt x="886" y="66"/>
                    </a:lnTo>
                    <a:lnTo>
                      <a:pt x="884" y="68"/>
                    </a:lnTo>
                    <a:lnTo>
                      <a:pt x="882" y="86"/>
                    </a:lnTo>
                    <a:lnTo>
                      <a:pt x="882" y="86"/>
                    </a:lnTo>
                    <a:lnTo>
                      <a:pt x="878" y="94"/>
                    </a:lnTo>
                    <a:lnTo>
                      <a:pt x="876" y="94"/>
                    </a:lnTo>
                    <a:lnTo>
                      <a:pt x="874" y="94"/>
                    </a:lnTo>
                    <a:lnTo>
                      <a:pt x="870" y="92"/>
                    </a:lnTo>
                    <a:lnTo>
                      <a:pt x="868" y="86"/>
                    </a:lnTo>
                    <a:lnTo>
                      <a:pt x="868" y="86"/>
                    </a:lnTo>
                    <a:lnTo>
                      <a:pt x="866" y="82"/>
                    </a:lnTo>
                    <a:lnTo>
                      <a:pt x="862" y="82"/>
                    </a:lnTo>
                    <a:lnTo>
                      <a:pt x="844" y="82"/>
                    </a:lnTo>
                    <a:lnTo>
                      <a:pt x="844" y="82"/>
                    </a:lnTo>
                    <a:lnTo>
                      <a:pt x="834" y="84"/>
                    </a:lnTo>
                    <a:lnTo>
                      <a:pt x="830" y="82"/>
                    </a:lnTo>
                    <a:lnTo>
                      <a:pt x="828" y="78"/>
                    </a:lnTo>
                    <a:lnTo>
                      <a:pt x="824" y="74"/>
                    </a:lnTo>
                    <a:lnTo>
                      <a:pt x="824" y="74"/>
                    </a:lnTo>
                    <a:lnTo>
                      <a:pt x="818" y="74"/>
                    </a:lnTo>
                    <a:lnTo>
                      <a:pt x="816" y="76"/>
                    </a:lnTo>
                    <a:lnTo>
                      <a:pt x="812" y="78"/>
                    </a:lnTo>
                    <a:lnTo>
                      <a:pt x="806" y="80"/>
                    </a:lnTo>
                    <a:lnTo>
                      <a:pt x="806" y="80"/>
                    </a:lnTo>
                    <a:lnTo>
                      <a:pt x="798" y="78"/>
                    </a:lnTo>
                    <a:lnTo>
                      <a:pt x="796" y="72"/>
                    </a:lnTo>
                    <a:lnTo>
                      <a:pt x="796" y="72"/>
                    </a:lnTo>
                    <a:lnTo>
                      <a:pt x="794" y="70"/>
                    </a:lnTo>
                    <a:lnTo>
                      <a:pt x="792" y="72"/>
                    </a:lnTo>
                    <a:lnTo>
                      <a:pt x="788" y="82"/>
                    </a:lnTo>
                    <a:lnTo>
                      <a:pt x="788" y="82"/>
                    </a:lnTo>
                    <a:lnTo>
                      <a:pt x="786" y="84"/>
                    </a:lnTo>
                    <a:lnTo>
                      <a:pt x="782" y="82"/>
                    </a:lnTo>
                    <a:lnTo>
                      <a:pt x="778" y="72"/>
                    </a:lnTo>
                    <a:lnTo>
                      <a:pt x="778" y="72"/>
                    </a:lnTo>
                    <a:lnTo>
                      <a:pt x="776" y="68"/>
                    </a:lnTo>
                    <a:lnTo>
                      <a:pt x="772" y="70"/>
                    </a:lnTo>
                    <a:lnTo>
                      <a:pt x="768" y="82"/>
                    </a:lnTo>
                    <a:lnTo>
                      <a:pt x="768" y="82"/>
                    </a:lnTo>
                    <a:lnTo>
                      <a:pt x="764" y="84"/>
                    </a:lnTo>
                    <a:lnTo>
                      <a:pt x="760" y="84"/>
                    </a:lnTo>
                    <a:lnTo>
                      <a:pt x="756" y="82"/>
                    </a:lnTo>
                    <a:lnTo>
                      <a:pt x="748" y="78"/>
                    </a:lnTo>
                    <a:lnTo>
                      <a:pt x="748" y="78"/>
                    </a:lnTo>
                    <a:lnTo>
                      <a:pt x="734" y="76"/>
                    </a:lnTo>
                    <a:lnTo>
                      <a:pt x="726" y="78"/>
                    </a:lnTo>
                    <a:lnTo>
                      <a:pt x="720" y="80"/>
                    </a:lnTo>
                    <a:lnTo>
                      <a:pt x="720" y="80"/>
                    </a:lnTo>
                    <a:lnTo>
                      <a:pt x="712" y="84"/>
                    </a:lnTo>
                    <a:lnTo>
                      <a:pt x="706" y="84"/>
                    </a:lnTo>
                    <a:lnTo>
                      <a:pt x="700" y="82"/>
                    </a:lnTo>
                    <a:lnTo>
                      <a:pt x="690" y="78"/>
                    </a:lnTo>
                    <a:lnTo>
                      <a:pt x="690" y="78"/>
                    </a:lnTo>
                    <a:lnTo>
                      <a:pt x="682" y="74"/>
                    </a:lnTo>
                    <a:lnTo>
                      <a:pt x="676" y="76"/>
                    </a:lnTo>
                    <a:lnTo>
                      <a:pt x="668" y="78"/>
                    </a:lnTo>
                    <a:lnTo>
                      <a:pt x="656" y="78"/>
                    </a:lnTo>
                    <a:lnTo>
                      <a:pt x="656" y="78"/>
                    </a:lnTo>
                    <a:lnTo>
                      <a:pt x="646" y="80"/>
                    </a:lnTo>
                    <a:lnTo>
                      <a:pt x="640" y="82"/>
                    </a:lnTo>
                    <a:lnTo>
                      <a:pt x="636" y="84"/>
                    </a:lnTo>
                    <a:lnTo>
                      <a:pt x="630" y="86"/>
                    </a:lnTo>
                    <a:lnTo>
                      <a:pt x="630" y="86"/>
                    </a:lnTo>
                    <a:lnTo>
                      <a:pt x="622" y="86"/>
                    </a:lnTo>
                    <a:lnTo>
                      <a:pt x="620" y="82"/>
                    </a:lnTo>
                    <a:lnTo>
                      <a:pt x="618" y="70"/>
                    </a:lnTo>
                    <a:lnTo>
                      <a:pt x="618" y="70"/>
                    </a:lnTo>
                    <a:lnTo>
                      <a:pt x="616" y="64"/>
                    </a:lnTo>
                    <a:lnTo>
                      <a:pt x="616" y="66"/>
                    </a:lnTo>
                    <a:lnTo>
                      <a:pt x="610" y="76"/>
                    </a:lnTo>
                    <a:lnTo>
                      <a:pt x="610" y="76"/>
                    </a:lnTo>
                    <a:lnTo>
                      <a:pt x="606" y="80"/>
                    </a:lnTo>
                    <a:lnTo>
                      <a:pt x="602" y="80"/>
                    </a:lnTo>
                    <a:lnTo>
                      <a:pt x="598" y="78"/>
                    </a:lnTo>
                    <a:lnTo>
                      <a:pt x="594" y="72"/>
                    </a:lnTo>
                    <a:lnTo>
                      <a:pt x="594" y="72"/>
                    </a:lnTo>
                    <a:lnTo>
                      <a:pt x="588" y="66"/>
                    </a:lnTo>
                    <a:lnTo>
                      <a:pt x="586" y="64"/>
                    </a:lnTo>
                    <a:lnTo>
                      <a:pt x="584" y="68"/>
                    </a:lnTo>
                    <a:lnTo>
                      <a:pt x="582" y="76"/>
                    </a:lnTo>
                    <a:lnTo>
                      <a:pt x="582" y="76"/>
                    </a:lnTo>
                    <a:lnTo>
                      <a:pt x="580" y="82"/>
                    </a:lnTo>
                    <a:lnTo>
                      <a:pt x="576" y="78"/>
                    </a:lnTo>
                    <a:lnTo>
                      <a:pt x="572" y="62"/>
                    </a:lnTo>
                    <a:lnTo>
                      <a:pt x="572" y="62"/>
                    </a:lnTo>
                    <a:lnTo>
                      <a:pt x="570" y="56"/>
                    </a:lnTo>
                    <a:lnTo>
                      <a:pt x="568" y="58"/>
                    </a:lnTo>
                    <a:lnTo>
                      <a:pt x="566" y="76"/>
                    </a:lnTo>
                    <a:lnTo>
                      <a:pt x="566" y="76"/>
                    </a:lnTo>
                    <a:lnTo>
                      <a:pt x="566" y="84"/>
                    </a:lnTo>
                    <a:lnTo>
                      <a:pt x="564" y="84"/>
                    </a:lnTo>
                    <a:lnTo>
                      <a:pt x="562" y="82"/>
                    </a:lnTo>
                    <a:lnTo>
                      <a:pt x="558" y="80"/>
                    </a:lnTo>
                    <a:lnTo>
                      <a:pt x="554" y="78"/>
                    </a:lnTo>
                    <a:lnTo>
                      <a:pt x="554" y="78"/>
                    </a:lnTo>
                    <a:lnTo>
                      <a:pt x="552" y="80"/>
                    </a:lnTo>
                    <a:lnTo>
                      <a:pt x="550" y="76"/>
                    </a:lnTo>
                    <a:lnTo>
                      <a:pt x="552" y="66"/>
                    </a:lnTo>
                    <a:lnTo>
                      <a:pt x="552" y="66"/>
                    </a:lnTo>
                    <a:lnTo>
                      <a:pt x="550" y="64"/>
                    </a:lnTo>
                    <a:lnTo>
                      <a:pt x="550" y="62"/>
                    </a:lnTo>
                    <a:lnTo>
                      <a:pt x="544" y="62"/>
                    </a:lnTo>
                    <a:lnTo>
                      <a:pt x="538" y="64"/>
                    </a:lnTo>
                    <a:lnTo>
                      <a:pt x="530" y="64"/>
                    </a:lnTo>
                    <a:lnTo>
                      <a:pt x="530" y="64"/>
                    </a:lnTo>
                    <a:lnTo>
                      <a:pt x="524" y="62"/>
                    </a:lnTo>
                    <a:lnTo>
                      <a:pt x="526" y="66"/>
                    </a:lnTo>
                    <a:lnTo>
                      <a:pt x="536" y="78"/>
                    </a:lnTo>
                    <a:lnTo>
                      <a:pt x="536" y="78"/>
                    </a:lnTo>
                    <a:lnTo>
                      <a:pt x="540" y="84"/>
                    </a:lnTo>
                    <a:lnTo>
                      <a:pt x="534" y="84"/>
                    </a:lnTo>
                    <a:lnTo>
                      <a:pt x="526" y="80"/>
                    </a:lnTo>
                    <a:lnTo>
                      <a:pt x="518" y="76"/>
                    </a:lnTo>
                    <a:lnTo>
                      <a:pt x="518" y="76"/>
                    </a:lnTo>
                    <a:lnTo>
                      <a:pt x="512" y="74"/>
                    </a:lnTo>
                    <a:lnTo>
                      <a:pt x="510" y="76"/>
                    </a:lnTo>
                    <a:lnTo>
                      <a:pt x="510" y="80"/>
                    </a:lnTo>
                    <a:lnTo>
                      <a:pt x="510" y="84"/>
                    </a:lnTo>
                    <a:lnTo>
                      <a:pt x="510" y="84"/>
                    </a:lnTo>
                    <a:lnTo>
                      <a:pt x="508" y="88"/>
                    </a:lnTo>
                    <a:lnTo>
                      <a:pt x="504" y="88"/>
                    </a:lnTo>
                    <a:lnTo>
                      <a:pt x="496" y="86"/>
                    </a:lnTo>
                    <a:lnTo>
                      <a:pt x="486" y="84"/>
                    </a:lnTo>
                    <a:lnTo>
                      <a:pt x="486" y="84"/>
                    </a:lnTo>
                    <a:lnTo>
                      <a:pt x="480" y="82"/>
                    </a:lnTo>
                    <a:lnTo>
                      <a:pt x="480" y="80"/>
                    </a:lnTo>
                    <a:lnTo>
                      <a:pt x="480" y="78"/>
                    </a:lnTo>
                    <a:lnTo>
                      <a:pt x="482" y="72"/>
                    </a:lnTo>
                    <a:lnTo>
                      <a:pt x="482" y="66"/>
                    </a:lnTo>
                    <a:lnTo>
                      <a:pt x="482" y="62"/>
                    </a:lnTo>
                    <a:lnTo>
                      <a:pt x="482" y="62"/>
                    </a:lnTo>
                    <a:lnTo>
                      <a:pt x="480" y="58"/>
                    </a:lnTo>
                    <a:lnTo>
                      <a:pt x="480" y="56"/>
                    </a:lnTo>
                    <a:lnTo>
                      <a:pt x="476" y="60"/>
                    </a:lnTo>
                    <a:lnTo>
                      <a:pt x="474" y="78"/>
                    </a:lnTo>
                    <a:lnTo>
                      <a:pt x="474" y="78"/>
                    </a:lnTo>
                    <a:lnTo>
                      <a:pt x="472" y="82"/>
                    </a:lnTo>
                    <a:lnTo>
                      <a:pt x="468" y="82"/>
                    </a:lnTo>
                    <a:lnTo>
                      <a:pt x="464" y="80"/>
                    </a:lnTo>
                    <a:lnTo>
                      <a:pt x="456" y="78"/>
                    </a:lnTo>
                    <a:lnTo>
                      <a:pt x="456" y="78"/>
                    </a:lnTo>
                    <a:lnTo>
                      <a:pt x="454" y="76"/>
                    </a:lnTo>
                    <a:lnTo>
                      <a:pt x="450" y="74"/>
                    </a:lnTo>
                    <a:lnTo>
                      <a:pt x="448" y="68"/>
                    </a:lnTo>
                    <a:lnTo>
                      <a:pt x="448" y="58"/>
                    </a:lnTo>
                    <a:lnTo>
                      <a:pt x="444" y="46"/>
                    </a:lnTo>
                    <a:lnTo>
                      <a:pt x="444" y="46"/>
                    </a:lnTo>
                    <a:lnTo>
                      <a:pt x="442" y="42"/>
                    </a:lnTo>
                    <a:lnTo>
                      <a:pt x="440" y="40"/>
                    </a:lnTo>
                    <a:lnTo>
                      <a:pt x="438" y="48"/>
                    </a:lnTo>
                    <a:lnTo>
                      <a:pt x="436" y="74"/>
                    </a:lnTo>
                    <a:lnTo>
                      <a:pt x="436" y="74"/>
                    </a:lnTo>
                    <a:lnTo>
                      <a:pt x="436" y="78"/>
                    </a:lnTo>
                    <a:lnTo>
                      <a:pt x="434" y="80"/>
                    </a:lnTo>
                    <a:lnTo>
                      <a:pt x="430" y="80"/>
                    </a:lnTo>
                    <a:lnTo>
                      <a:pt x="428" y="78"/>
                    </a:lnTo>
                    <a:lnTo>
                      <a:pt x="420" y="72"/>
                    </a:lnTo>
                    <a:lnTo>
                      <a:pt x="416" y="66"/>
                    </a:lnTo>
                    <a:lnTo>
                      <a:pt x="416" y="66"/>
                    </a:lnTo>
                    <a:lnTo>
                      <a:pt x="414" y="64"/>
                    </a:lnTo>
                    <a:lnTo>
                      <a:pt x="412" y="64"/>
                    </a:lnTo>
                    <a:lnTo>
                      <a:pt x="406" y="74"/>
                    </a:lnTo>
                    <a:lnTo>
                      <a:pt x="406" y="74"/>
                    </a:lnTo>
                    <a:lnTo>
                      <a:pt x="404" y="76"/>
                    </a:lnTo>
                    <a:lnTo>
                      <a:pt x="402" y="76"/>
                    </a:lnTo>
                    <a:lnTo>
                      <a:pt x="400" y="74"/>
                    </a:lnTo>
                    <a:lnTo>
                      <a:pt x="396" y="56"/>
                    </a:lnTo>
                    <a:lnTo>
                      <a:pt x="396" y="56"/>
                    </a:lnTo>
                    <a:lnTo>
                      <a:pt x="392" y="52"/>
                    </a:lnTo>
                    <a:lnTo>
                      <a:pt x="390" y="52"/>
                    </a:lnTo>
                    <a:lnTo>
                      <a:pt x="390" y="54"/>
                    </a:lnTo>
                    <a:lnTo>
                      <a:pt x="384" y="70"/>
                    </a:lnTo>
                    <a:lnTo>
                      <a:pt x="384" y="70"/>
                    </a:lnTo>
                    <a:lnTo>
                      <a:pt x="382" y="76"/>
                    </a:lnTo>
                    <a:lnTo>
                      <a:pt x="380" y="74"/>
                    </a:lnTo>
                    <a:lnTo>
                      <a:pt x="376" y="72"/>
                    </a:lnTo>
                    <a:lnTo>
                      <a:pt x="370" y="70"/>
                    </a:lnTo>
                    <a:lnTo>
                      <a:pt x="370" y="70"/>
                    </a:lnTo>
                    <a:lnTo>
                      <a:pt x="364" y="68"/>
                    </a:lnTo>
                    <a:lnTo>
                      <a:pt x="362" y="66"/>
                    </a:lnTo>
                    <a:lnTo>
                      <a:pt x="360" y="52"/>
                    </a:lnTo>
                    <a:lnTo>
                      <a:pt x="360" y="52"/>
                    </a:lnTo>
                    <a:lnTo>
                      <a:pt x="358" y="48"/>
                    </a:lnTo>
                    <a:lnTo>
                      <a:pt x="356" y="48"/>
                    </a:lnTo>
                    <a:lnTo>
                      <a:pt x="356" y="48"/>
                    </a:lnTo>
                    <a:lnTo>
                      <a:pt x="354" y="54"/>
                    </a:lnTo>
                    <a:lnTo>
                      <a:pt x="352" y="60"/>
                    </a:lnTo>
                    <a:lnTo>
                      <a:pt x="352" y="60"/>
                    </a:lnTo>
                    <a:lnTo>
                      <a:pt x="352" y="62"/>
                    </a:lnTo>
                    <a:lnTo>
                      <a:pt x="350" y="62"/>
                    </a:lnTo>
                    <a:lnTo>
                      <a:pt x="348" y="54"/>
                    </a:lnTo>
                    <a:lnTo>
                      <a:pt x="338" y="28"/>
                    </a:lnTo>
                    <a:lnTo>
                      <a:pt x="338" y="28"/>
                    </a:lnTo>
                    <a:lnTo>
                      <a:pt x="336" y="22"/>
                    </a:lnTo>
                    <a:lnTo>
                      <a:pt x="334" y="26"/>
                    </a:lnTo>
                    <a:lnTo>
                      <a:pt x="332" y="44"/>
                    </a:lnTo>
                    <a:lnTo>
                      <a:pt x="332" y="44"/>
                    </a:lnTo>
                    <a:lnTo>
                      <a:pt x="332" y="52"/>
                    </a:lnTo>
                    <a:lnTo>
                      <a:pt x="332" y="56"/>
                    </a:lnTo>
                    <a:lnTo>
                      <a:pt x="344" y="72"/>
                    </a:lnTo>
                    <a:lnTo>
                      <a:pt x="344" y="72"/>
                    </a:lnTo>
                    <a:lnTo>
                      <a:pt x="346" y="78"/>
                    </a:lnTo>
                    <a:lnTo>
                      <a:pt x="346" y="80"/>
                    </a:lnTo>
                    <a:lnTo>
                      <a:pt x="344" y="80"/>
                    </a:lnTo>
                    <a:lnTo>
                      <a:pt x="342" y="78"/>
                    </a:lnTo>
                    <a:lnTo>
                      <a:pt x="334" y="70"/>
                    </a:lnTo>
                    <a:lnTo>
                      <a:pt x="326" y="60"/>
                    </a:lnTo>
                    <a:lnTo>
                      <a:pt x="326" y="60"/>
                    </a:lnTo>
                    <a:lnTo>
                      <a:pt x="322" y="56"/>
                    </a:lnTo>
                    <a:lnTo>
                      <a:pt x="320" y="56"/>
                    </a:lnTo>
                    <a:lnTo>
                      <a:pt x="320" y="56"/>
                    </a:lnTo>
                    <a:lnTo>
                      <a:pt x="314" y="68"/>
                    </a:lnTo>
                    <a:lnTo>
                      <a:pt x="314" y="68"/>
                    </a:lnTo>
                    <a:lnTo>
                      <a:pt x="312" y="68"/>
                    </a:lnTo>
                    <a:lnTo>
                      <a:pt x="310" y="68"/>
                    </a:lnTo>
                    <a:lnTo>
                      <a:pt x="306" y="66"/>
                    </a:lnTo>
                    <a:lnTo>
                      <a:pt x="294" y="50"/>
                    </a:lnTo>
                    <a:lnTo>
                      <a:pt x="294" y="50"/>
                    </a:lnTo>
                    <a:lnTo>
                      <a:pt x="290" y="46"/>
                    </a:lnTo>
                    <a:lnTo>
                      <a:pt x="288" y="46"/>
                    </a:lnTo>
                    <a:lnTo>
                      <a:pt x="286" y="46"/>
                    </a:lnTo>
                    <a:lnTo>
                      <a:pt x="286" y="48"/>
                    </a:lnTo>
                    <a:lnTo>
                      <a:pt x="282" y="64"/>
                    </a:lnTo>
                    <a:lnTo>
                      <a:pt x="282" y="64"/>
                    </a:lnTo>
                    <a:lnTo>
                      <a:pt x="280" y="66"/>
                    </a:lnTo>
                    <a:lnTo>
                      <a:pt x="278" y="66"/>
                    </a:lnTo>
                    <a:lnTo>
                      <a:pt x="270" y="64"/>
                    </a:lnTo>
                    <a:lnTo>
                      <a:pt x="260" y="60"/>
                    </a:lnTo>
                    <a:lnTo>
                      <a:pt x="252" y="60"/>
                    </a:lnTo>
                    <a:lnTo>
                      <a:pt x="252" y="60"/>
                    </a:lnTo>
                    <a:lnTo>
                      <a:pt x="246" y="60"/>
                    </a:lnTo>
                    <a:lnTo>
                      <a:pt x="240" y="56"/>
                    </a:lnTo>
                    <a:lnTo>
                      <a:pt x="238" y="52"/>
                    </a:lnTo>
                    <a:lnTo>
                      <a:pt x="238" y="46"/>
                    </a:lnTo>
                    <a:lnTo>
                      <a:pt x="238" y="46"/>
                    </a:lnTo>
                    <a:lnTo>
                      <a:pt x="238" y="44"/>
                    </a:lnTo>
                    <a:lnTo>
                      <a:pt x="236" y="42"/>
                    </a:lnTo>
                    <a:lnTo>
                      <a:pt x="232" y="44"/>
                    </a:lnTo>
                    <a:lnTo>
                      <a:pt x="226" y="48"/>
                    </a:lnTo>
                    <a:lnTo>
                      <a:pt x="224" y="52"/>
                    </a:lnTo>
                    <a:lnTo>
                      <a:pt x="224" y="52"/>
                    </a:lnTo>
                    <a:lnTo>
                      <a:pt x="224" y="54"/>
                    </a:lnTo>
                    <a:lnTo>
                      <a:pt x="220" y="52"/>
                    </a:lnTo>
                    <a:lnTo>
                      <a:pt x="212" y="34"/>
                    </a:lnTo>
                    <a:lnTo>
                      <a:pt x="212" y="34"/>
                    </a:lnTo>
                    <a:lnTo>
                      <a:pt x="208" y="30"/>
                    </a:lnTo>
                    <a:lnTo>
                      <a:pt x="206" y="30"/>
                    </a:lnTo>
                    <a:lnTo>
                      <a:pt x="206" y="32"/>
                    </a:lnTo>
                    <a:lnTo>
                      <a:pt x="204" y="46"/>
                    </a:lnTo>
                    <a:lnTo>
                      <a:pt x="204" y="46"/>
                    </a:lnTo>
                    <a:lnTo>
                      <a:pt x="204" y="52"/>
                    </a:lnTo>
                    <a:lnTo>
                      <a:pt x="200" y="50"/>
                    </a:lnTo>
                    <a:lnTo>
                      <a:pt x="194" y="38"/>
                    </a:lnTo>
                    <a:lnTo>
                      <a:pt x="194" y="38"/>
                    </a:lnTo>
                    <a:lnTo>
                      <a:pt x="190" y="34"/>
                    </a:lnTo>
                    <a:lnTo>
                      <a:pt x="188" y="32"/>
                    </a:lnTo>
                    <a:lnTo>
                      <a:pt x="182" y="32"/>
                    </a:lnTo>
                    <a:lnTo>
                      <a:pt x="172" y="34"/>
                    </a:lnTo>
                    <a:lnTo>
                      <a:pt x="162" y="34"/>
                    </a:lnTo>
                    <a:lnTo>
                      <a:pt x="162" y="34"/>
                    </a:lnTo>
                    <a:lnTo>
                      <a:pt x="158" y="34"/>
                    </a:lnTo>
                    <a:lnTo>
                      <a:pt x="156" y="32"/>
                    </a:lnTo>
                    <a:lnTo>
                      <a:pt x="154" y="30"/>
                    </a:lnTo>
                    <a:lnTo>
                      <a:pt x="154" y="26"/>
                    </a:lnTo>
                    <a:lnTo>
                      <a:pt x="156" y="16"/>
                    </a:lnTo>
                    <a:lnTo>
                      <a:pt x="156" y="4"/>
                    </a:lnTo>
                    <a:lnTo>
                      <a:pt x="156" y="4"/>
                    </a:lnTo>
                    <a:lnTo>
                      <a:pt x="154" y="0"/>
                    </a:lnTo>
                    <a:lnTo>
                      <a:pt x="154" y="0"/>
                    </a:lnTo>
                    <a:lnTo>
                      <a:pt x="152" y="10"/>
                    </a:lnTo>
                    <a:lnTo>
                      <a:pt x="152" y="40"/>
                    </a:lnTo>
                    <a:lnTo>
                      <a:pt x="152" y="40"/>
                    </a:lnTo>
                    <a:lnTo>
                      <a:pt x="152" y="48"/>
                    </a:lnTo>
                    <a:lnTo>
                      <a:pt x="152" y="48"/>
                    </a:lnTo>
                    <a:lnTo>
                      <a:pt x="150" y="48"/>
                    </a:lnTo>
                    <a:lnTo>
                      <a:pt x="146" y="32"/>
                    </a:lnTo>
                    <a:lnTo>
                      <a:pt x="146" y="32"/>
                    </a:lnTo>
                    <a:lnTo>
                      <a:pt x="144" y="30"/>
                    </a:lnTo>
                    <a:lnTo>
                      <a:pt x="144" y="30"/>
                    </a:lnTo>
                    <a:lnTo>
                      <a:pt x="142" y="36"/>
                    </a:lnTo>
                    <a:lnTo>
                      <a:pt x="140" y="48"/>
                    </a:lnTo>
                    <a:lnTo>
                      <a:pt x="138" y="60"/>
                    </a:lnTo>
                    <a:lnTo>
                      <a:pt x="138" y="60"/>
                    </a:lnTo>
                    <a:lnTo>
                      <a:pt x="134" y="64"/>
                    </a:lnTo>
                    <a:lnTo>
                      <a:pt x="132" y="60"/>
                    </a:lnTo>
                    <a:lnTo>
                      <a:pt x="130" y="52"/>
                    </a:lnTo>
                    <a:lnTo>
                      <a:pt x="128" y="44"/>
                    </a:lnTo>
                    <a:lnTo>
                      <a:pt x="128" y="44"/>
                    </a:lnTo>
                    <a:lnTo>
                      <a:pt x="126" y="40"/>
                    </a:lnTo>
                    <a:lnTo>
                      <a:pt x="128" y="38"/>
                    </a:lnTo>
                    <a:lnTo>
                      <a:pt x="134" y="34"/>
                    </a:lnTo>
                    <a:lnTo>
                      <a:pt x="134" y="34"/>
                    </a:lnTo>
                    <a:lnTo>
                      <a:pt x="136" y="32"/>
                    </a:lnTo>
                    <a:lnTo>
                      <a:pt x="136" y="30"/>
                    </a:lnTo>
                    <a:lnTo>
                      <a:pt x="132" y="26"/>
                    </a:lnTo>
                    <a:lnTo>
                      <a:pt x="126" y="20"/>
                    </a:lnTo>
                    <a:lnTo>
                      <a:pt x="120" y="10"/>
                    </a:lnTo>
                    <a:lnTo>
                      <a:pt x="120" y="10"/>
                    </a:lnTo>
                    <a:lnTo>
                      <a:pt x="118" y="4"/>
                    </a:lnTo>
                    <a:lnTo>
                      <a:pt x="116" y="4"/>
                    </a:lnTo>
                    <a:lnTo>
                      <a:pt x="116" y="6"/>
                    </a:lnTo>
                    <a:lnTo>
                      <a:pt x="116" y="14"/>
                    </a:lnTo>
                    <a:lnTo>
                      <a:pt x="118" y="26"/>
                    </a:lnTo>
                    <a:lnTo>
                      <a:pt x="118" y="26"/>
                    </a:lnTo>
                    <a:lnTo>
                      <a:pt x="118" y="36"/>
                    </a:lnTo>
                    <a:lnTo>
                      <a:pt x="116" y="36"/>
                    </a:lnTo>
                    <a:lnTo>
                      <a:pt x="116" y="36"/>
                    </a:lnTo>
                    <a:lnTo>
                      <a:pt x="112" y="32"/>
                    </a:lnTo>
                    <a:lnTo>
                      <a:pt x="106" y="26"/>
                    </a:lnTo>
                    <a:lnTo>
                      <a:pt x="106" y="26"/>
                    </a:lnTo>
                    <a:lnTo>
                      <a:pt x="104" y="24"/>
                    </a:lnTo>
                    <a:lnTo>
                      <a:pt x="102" y="28"/>
                    </a:lnTo>
                    <a:lnTo>
                      <a:pt x="102" y="36"/>
                    </a:lnTo>
                    <a:lnTo>
                      <a:pt x="102" y="48"/>
                    </a:lnTo>
                    <a:lnTo>
                      <a:pt x="102" y="48"/>
                    </a:lnTo>
                    <a:lnTo>
                      <a:pt x="98" y="56"/>
                    </a:lnTo>
                    <a:lnTo>
                      <a:pt x="96" y="58"/>
                    </a:lnTo>
                    <a:lnTo>
                      <a:pt x="94" y="58"/>
                    </a:lnTo>
                    <a:lnTo>
                      <a:pt x="88" y="56"/>
                    </a:lnTo>
                    <a:lnTo>
                      <a:pt x="84" y="50"/>
                    </a:lnTo>
                    <a:lnTo>
                      <a:pt x="84" y="50"/>
                    </a:lnTo>
                    <a:lnTo>
                      <a:pt x="82" y="46"/>
                    </a:lnTo>
                    <a:lnTo>
                      <a:pt x="84" y="44"/>
                    </a:lnTo>
                    <a:lnTo>
                      <a:pt x="92" y="42"/>
                    </a:lnTo>
                    <a:lnTo>
                      <a:pt x="92" y="42"/>
                    </a:lnTo>
                    <a:lnTo>
                      <a:pt x="96" y="42"/>
                    </a:lnTo>
                    <a:lnTo>
                      <a:pt x="98" y="40"/>
                    </a:lnTo>
                    <a:lnTo>
                      <a:pt x="96" y="32"/>
                    </a:lnTo>
                    <a:lnTo>
                      <a:pt x="96" y="32"/>
                    </a:lnTo>
                    <a:lnTo>
                      <a:pt x="96" y="28"/>
                    </a:lnTo>
                    <a:lnTo>
                      <a:pt x="94" y="26"/>
                    </a:lnTo>
                    <a:lnTo>
                      <a:pt x="90" y="26"/>
                    </a:lnTo>
                    <a:lnTo>
                      <a:pt x="90" y="26"/>
                    </a:lnTo>
                    <a:lnTo>
                      <a:pt x="84" y="30"/>
                    </a:lnTo>
                    <a:lnTo>
                      <a:pt x="78" y="32"/>
                    </a:lnTo>
                    <a:lnTo>
                      <a:pt x="74" y="30"/>
                    </a:lnTo>
                    <a:lnTo>
                      <a:pt x="74" y="30"/>
                    </a:lnTo>
                    <a:lnTo>
                      <a:pt x="70" y="26"/>
                    </a:lnTo>
                    <a:lnTo>
                      <a:pt x="70" y="20"/>
                    </a:lnTo>
                    <a:lnTo>
                      <a:pt x="70" y="14"/>
                    </a:lnTo>
                    <a:lnTo>
                      <a:pt x="70" y="10"/>
                    </a:lnTo>
                    <a:lnTo>
                      <a:pt x="70" y="10"/>
                    </a:lnTo>
                    <a:lnTo>
                      <a:pt x="68" y="6"/>
                    </a:lnTo>
                    <a:lnTo>
                      <a:pt x="66" y="6"/>
                    </a:lnTo>
                    <a:lnTo>
                      <a:pt x="62" y="16"/>
                    </a:lnTo>
                    <a:lnTo>
                      <a:pt x="62" y="16"/>
                    </a:lnTo>
                    <a:lnTo>
                      <a:pt x="58" y="20"/>
                    </a:lnTo>
                    <a:lnTo>
                      <a:pt x="56" y="18"/>
                    </a:lnTo>
                    <a:lnTo>
                      <a:pt x="52" y="6"/>
                    </a:lnTo>
                    <a:lnTo>
                      <a:pt x="52" y="6"/>
                    </a:lnTo>
                    <a:lnTo>
                      <a:pt x="50" y="2"/>
                    </a:lnTo>
                    <a:lnTo>
                      <a:pt x="48" y="2"/>
                    </a:lnTo>
                    <a:lnTo>
                      <a:pt x="46" y="6"/>
                    </a:lnTo>
                    <a:lnTo>
                      <a:pt x="44" y="8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36" y="8"/>
                    </a:lnTo>
                    <a:lnTo>
                      <a:pt x="36" y="8"/>
                    </a:lnTo>
                    <a:lnTo>
                      <a:pt x="38" y="16"/>
                    </a:lnTo>
                    <a:lnTo>
                      <a:pt x="38" y="16"/>
                    </a:lnTo>
                    <a:lnTo>
                      <a:pt x="40" y="20"/>
                    </a:lnTo>
                    <a:lnTo>
                      <a:pt x="42" y="22"/>
                    </a:lnTo>
                    <a:lnTo>
                      <a:pt x="46" y="20"/>
                    </a:lnTo>
                    <a:lnTo>
                      <a:pt x="46" y="20"/>
                    </a:lnTo>
                    <a:lnTo>
                      <a:pt x="46" y="26"/>
                    </a:lnTo>
                    <a:lnTo>
                      <a:pt x="50" y="40"/>
                    </a:lnTo>
                    <a:lnTo>
                      <a:pt x="50" y="40"/>
                    </a:lnTo>
                    <a:lnTo>
                      <a:pt x="52" y="46"/>
                    </a:lnTo>
                    <a:lnTo>
                      <a:pt x="52" y="48"/>
                    </a:lnTo>
                    <a:lnTo>
                      <a:pt x="44" y="46"/>
                    </a:lnTo>
                    <a:lnTo>
                      <a:pt x="44" y="46"/>
                    </a:lnTo>
                    <a:lnTo>
                      <a:pt x="40" y="46"/>
                    </a:lnTo>
                    <a:lnTo>
                      <a:pt x="38" y="44"/>
                    </a:lnTo>
                    <a:lnTo>
                      <a:pt x="36" y="36"/>
                    </a:lnTo>
                    <a:lnTo>
                      <a:pt x="36" y="36"/>
                    </a:lnTo>
                    <a:lnTo>
                      <a:pt x="32" y="30"/>
                    </a:lnTo>
                    <a:lnTo>
                      <a:pt x="28" y="26"/>
                    </a:lnTo>
                    <a:lnTo>
                      <a:pt x="24" y="22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10" y="4"/>
                    </a:lnTo>
                    <a:lnTo>
                      <a:pt x="12" y="12"/>
                    </a:lnTo>
                    <a:lnTo>
                      <a:pt x="16" y="26"/>
                    </a:lnTo>
                    <a:lnTo>
                      <a:pt x="20" y="42"/>
                    </a:lnTo>
                    <a:lnTo>
                      <a:pt x="20" y="42"/>
                    </a:lnTo>
                    <a:lnTo>
                      <a:pt x="20" y="50"/>
                    </a:lnTo>
                    <a:lnTo>
                      <a:pt x="16" y="48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SG" sz="180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477" name="Freeform 197"/>
              <p:cNvSpPr>
                <a:spLocks noEditPoints="1"/>
              </p:cNvSpPr>
              <p:nvPr/>
            </p:nvSpPr>
            <p:spPr bwMode="auto">
              <a:xfrm>
                <a:off x="7990026" y="1155700"/>
                <a:ext cx="657225" cy="127000"/>
              </a:xfrm>
              <a:custGeom>
                <a:avLst/>
                <a:gdLst>
                  <a:gd name="T0" fmla="*/ 408 w 414"/>
                  <a:gd name="T1" fmla="*/ 78 h 80"/>
                  <a:gd name="T2" fmla="*/ 402 w 414"/>
                  <a:gd name="T3" fmla="*/ 64 h 80"/>
                  <a:gd name="T4" fmla="*/ 384 w 414"/>
                  <a:gd name="T5" fmla="*/ 64 h 80"/>
                  <a:gd name="T6" fmla="*/ 368 w 414"/>
                  <a:gd name="T7" fmla="*/ 62 h 80"/>
                  <a:gd name="T8" fmla="*/ 366 w 414"/>
                  <a:gd name="T9" fmla="*/ 48 h 80"/>
                  <a:gd name="T10" fmla="*/ 350 w 414"/>
                  <a:gd name="T11" fmla="*/ 56 h 80"/>
                  <a:gd name="T12" fmla="*/ 342 w 414"/>
                  <a:gd name="T13" fmla="*/ 50 h 80"/>
                  <a:gd name="T14" fmla="*/ 334 w 414"/>
                  <a:gd name="T15" fmla="*/ 46 h 80"/>
                  <a:gd name="T16" fmla="*/ 330 w 414"/>
                  <a:gd name="T17" fmla="*/ 72 h 80"/>
                  <a:gd name="T18" fmla="*/ 326 w 414"/>
                  <a:gd name="T19" fmla="*/ 56 h 80"/>
                  <a:gd name="T20" fmla="*/ 318 w 414"/>
                  <a:gd name="T21" fmla="*/ 74 h 80"/>
                  <a:gd name="T22" fmla="*/ 324 w 414"/>
                  <a:gd name="T23" fmla="*/ 78 h 80"/>
                  <a:gd name="T24" fmla="*/ 356 w 414"/>
                  <a:gd name="T25" fmla="*/ 72 h 80"/>
                  <a:gd name="T26" fmla="*/ 372 w 414"/>
                  <a:gd name="T27" fmla="*/ 76 h 80"/>
                  <a:gd name="T28" fmla="*/ 404 w 414"/>
                  <a:gd name="T29" fmla="*/ 80 h 80"/>
                  <a:gd name="T30" fmla="*/ 310 w 414"/>
                  <a:gd name="T31" fmla="*/ 72 h 80"/>
                  <a:gd name="T32" fmla="*/ 302 w 414"/>
                  <a:gd name="T33" fmla="*/ 34 h 80"/>
                  <a:gd name="T34" fmla="*/ 296 w 414"/>
                  <a:gd name="T35" fmla="*/ 44 h 80"/>
                  <a:gd name="T36" fmla="*/ 294 w 414"/>
                  <a:gd name="T37" fmla="*/ 26 h 80"/>
                  <a:gd name="T38" fmla="*/ 286 w 414"/>
                  <a:gd name="T39" fmla="*/ 26 h 80"/>
                  <a:gd name="T40" fmla="*/ 282 w 414"/>
                  <a:gd name="T41" fmla="*/ 14 h 80"/>
                  <a:gd name="T42" fmla="*/ 272 w 414"/>
                  <a:gd name="T43" fmla="*/ 20 h 80"/>
                  <a:gd name="T44" fmla="*/ 260 w 414"/>
                  <a:gd name="T45" fmla="*/ 8 h 80"/>
                  <a:gd name="T46" fmla="*/ 248 w 414"/>
                  <a:gd name="T47" fmla="*/ 14 h 80"/>
                  <a:gd name="T48" fmla="*/ 238 w 414"/>
                  <a:gd name="T49" fmla="*/ 4 h 80"/>
                  <a:gd name="T50" fmla="*/ 230 w 414"/>
                  <a:gd name="T51" fmla="*/ 20 h 80"/>
                  <a:gd name="T52" fmla="*/ 218 w 414"/>
                  <a:gd name="T53" fmla="*/ 26 h 80"/>
                  <a:gd name="T54" fmla="*/ 210 w 414"/>
                  <a:gd name="T55" fmla="*/ 16 h 80"/>
                  <a:gd name="T56" fmla="*/ 184 w 414"/>
                  <a:gd name="T57" fmla="*/ 18 h 80"/>
                  <a:gd name="T58" fmla="*/ 190 w 414"/>
                  <a:gd name="T59" fmla="*/ 24 h 80"/>
                  <a:gd name="T60" fmla="*/ 206 w 414"/>
                  <a:gd name="T61" fmla="*/ 22 h 80"/>
                  <a:gd name="T62" fmla="*/ 236 w 414"/>
                  <a:gd name="T63" fmla="*/ 32 h 80"/>
                  <a:gd name="T64" fmla="*/ 242 w 414"/>
                  <a:gd name="T65" fmla="*/ 26 h 80"/>
                  <a:gd name="T66" fmla="*/ 258 w 414"/>
                  <a:gd name="T67" fmla="*/ 24 h 80"/>
                  <a:gd name="T68" fmla="*/ 280 w 414"/>
                  <a:gd name="T69" fmla="*/ 32 h 80"/>
                  <a:gd name="T70" fmla="*/ 298 w 414"/>
                  <a:gd name="T71" fmla="*/ 52 h 80"/>
                  <a:gd name="T72" fmla="*/ 178 w 414"/>
                  <a:gd name="T73" fmla="*/ 16 h 80"/>
                  <a:gd name="T74" fmla="*/ 172 w 414"/>
                  <a:gd name="T75" fmla="*/ 8 h 80"/>
                  <a:gd name="T76" fmla="*/ 154 w 414"/>
                  <a:gd name="T77" fmla="*/ 14 h 80"/>
                  <a:gd name="T78" fmla="*/ 144 w 414"/>
                  <a:gd name="T79" fmla="*/ 6 h 80"/>
                  <a:gd name="T80" fmla="*/ 136 w 414"/>
                  <a:gd name="T81" fmla="*/ 16 h 80"/>
                  <a:gd name="T82" fmla="*/ 126 w 414"/>
                  <a:gd name="T83" fmla="*/ 6 h 80"/>
                  <a:gd name="T84" fmla="*/ 116 w 414"/>
                  <a:gd name="T85" fmla="*/ 16 h 80"/>
                  <a:gd name="T86" fmla="*/ 114 w 414"/>
                  <a:gd name="T87" fmla="*/ 20 h 80"/>
                  <a:gd name="T88" fmla="*/ 134 w 414"/>
                  <a:gd name="T89" fmla="*/ 30 h 80"/>
                  <a:gd name="T90" fmla="*/ 144 w 414"/>
                  <a:gd name="T91" fmla="*/ 18 h 80"/>
                  <a:gd name="T92" fmla="*/ 156 w 414"/>
                  <a:gd name="T93" fmla="*/ 18 h 80"/>
                  <a:gd name="T94" fmla="*/ 178 w 414"/>
                  <a:gd name="T95" fmla="*/ 16 h 80"/>
                  <a:gd name="T96" fmla="*/ 96 w 414"/>
                  <a:gd name="T97" fmla="*/ 12 h 80"/>
                  <a:gd name="T98" fmla="*/ 68 w 414"/>
                  <a:gd name="T99" fmla="*/ 14 h 80"/>
                  <a:gd name="T100" fmla="*/ 48 w 414"/>
                  <a:gd name="T101" fmla="*/ 16 h 80"/>
                  <a:gd name="T102" fmla="*/ 24 w 414"/>
                  <a:gd name="T103" fmla="*/ 10 h 80"/>
                  <a:gd name="T104" fmla="*/ 0 w 414"/>
                  <a:gd name="T105" fmla="*/ 14 h 80"/>
                  <a:gd name="T106" fmla="*/ 24 w 414"/>
                  <a:gd name="T107" fmla="*/ 14 h 80"/>
                  <a:gd name="T108" fmla="*/ 46 w 414"/>
                  <a:gd name="T109" fmla="*/ 20 h 80"/>
                  <a:gd name="T110" fmla="*/ 56 w 414"/>
                  <a:gd name="T111" fmla="*/ 28 h 80"/>
                  <a:gd name="T112" fmla="*/ 90 w 414"/>
                  <a:gd name="T113" fmla="*/ 2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14" h="80">
                    <a:moveTo>
                      <a:pt x="414" y="80"/>
                    </a:moveTo>
                    <a:lnTo>
                      <a:pt x="414" y="80"/>
                    </a:lnTo>
                    <a:lnTo>
                      <a:pt x="408" y="78"/>
                    </a:lnTo>
                    <a:lnTo>
                      <a:pt x="408" y="78"/>
                    </a:lnTo>
                    <a:lnTo>
                      <a:pt x="404" y="78"/>
                    </a:lnTo>
                    <a:lnTo>
                      <a:pt x="402" y="76"/>
                    </a:lnTo>
                    <a:lnTo>
                      <a:pt x="402" y="64"/>
                    </a:lnTo>
                    <a:lnTo>
                      <a:pt x="402" y="64"/>
                    </a:lnTo>
                    <a:lnTo>
                      <a:pt x="402" y="62"/>
                    </a:lnTo>
                    <a:lnTo>
                      <a:pt x="400" y="60"/>
                    </a:lnTo>
                    <a:lnTo>
                      <a:pt x="392" y="60"/>
                    </a:lnTo>
                    <a:lnTo>
                      <a:pt x="384" y="64"/>
                    </a:lnTo>
                    <a:lnTo>
                      <a:pt x="374" y="66"/>
                    </a:lnTo>
                    <a:lnTo>
                      <a:pt x="374" y="66"/>
                    </a:lnTo>
                    <a:lnTo>
                      <a:pt x="368" y="64"/>
                    </a:lnTo>
                    <a:lnTo>
                      <a:pt x="368" y="62"/>
                    </a:lnTo>
                    <a:lnTo>
                      <a:pt x="368" y="56"/>
                    </a:lnTo>
                    <a:lnTo>
                      <a:pt x="368" y="52"/>
                    </a:lnTo>
                    <a:lnTo>
                      <a:pt x="366" y="48"/>
                    </a:lnTo>
                    <a:lnTo>
                      <a:pt x="366" y="48"/>
                    </a:lnTo>
                    <a:lnTo>
                      <a:pt x="362" y="44"/>
                    </a:lnTo>
                    <a:lnTo>
                      <a:pt x="360" y="46"/>
                    </a:lnTo>
                    <a:lnTo>
                      <a:pt x="356" y="52"/>
                    </a:lnTo>
                    <a:lnTo>
                      <a:pt x="350" y="56"/>
                    </a:lnTo>
                    <a:lnTo>
                      <a:pt x="350" y="56"/>
                    </a:lnTo>
                    <a:lnTo>
                      <a:pt x="344" y="58"/>
                    </a:lnTo>
                    <a:lnTo>
                      <a:pt x="342" y="56"/>
                    </a:lnTo>
                    <a:lnTo>
                      <a:pt x="342" y="50"/>
                    </a:lnTo>
                    <a:lnTo>
                      <a:pt x="340" y="46"/>
                    </a:lnTo>
                    <a:lnTo>
                      <a:pt x="340" y="46"/>
                    </a:lnTo>
                    <a:lnTo>
                      <a:pt x="336" y="44"/>
                    </a:lnTo>
                    <a:lnTo>
                      <a:pt x="334" y="46"/>
                    </a:lnTo>
                    <a:lnTo>
                      <a:pt x="332" y="54"/>
                    </a:lnTo>
                    <a:lnTo>
                      <a:pt x="332" y="64"/>
                    </a:lnTo>
                    <a:lnTo>
                      <a:pt x="332" y="64"/>
                    </a:lnTo>
                    <a:lnTo>
                      <a:pt x="330" y="72"/>
                    </a:lnTo>
                    <a:lnTo>
                      <a:pt x="330" y="74"/>
                    </a:lnTo>
                    <a:lnTo>
                      <a:pt x="330" y="72"/>
                    </a:lnTo>
                    <a:lnTo>
                      <a:pt x="326" y="56"/>
                    </a:lnTo>
                    <a:lnTo>
                      <a:pt x="326" y="56"/>
                    </a:lnTo>
                    <a:lnTo>
                      <a:pt x="324" y="52"/>
                    </a:lnTo>
                    <a:lnTo>
                      <a:pt x="322" y="54"/>
                    </a:lnTo>
                    <a:lnTo>
                      <a:pt x="318" y="74"/>
                    </a:lnTo>
                    <a:lnTo>
                      <a:pt x="318" y="74"/>
                    </a:lnTo>
                    <a:lnTo>
                      <a:pt x="316" y="76"/>
                    </a:lnTo>
                    <a:lnTo>
                      <a:pt x="316" y="76"/>
                    </a:lnTo>
                    <a:lnTo>
                      <a:pt x="320" y="78"/>
                    </a:lnTo>
                    <a:lnTo>
                      <a:pt x="324" y="78"/>
                    </a:lnTo>
                    <a:lnTo>
                      <a:pt x="336" y="76"/>
                    </a:lnTo>
                    <a:lnTo>
                      <a:pt x="336" y="76"/>
                    </a:lnTo>
                    <a:lnTo>
                      <a:pt x="350" y="72"/>
                    </a:lnTo>
                    <a:lnTo>
                      <a:pt x="356" y="72"/>
                    </a:lnTo>
                    <a:lnTo>
                      <a:pt x="364" y="74"/>
                    </a:lnTo>
                    <a:lnTo>
                      <a:pt x="364" y="74"/>
                    </a:lnTo>
                    <a:lnTo>
                      <a:pt x="370" y="78"/>
                    </a:lnTo>
                    <a:lnTo>
                      <a:pt x="372" y="76"/>
                    </a:lnTo>
                    <a:lnTo>
                      <a:pt x="378" y="76"/>
                    </a:lnTo>
                    <a:lnTo>
                      <a:pt x="392" y="78"/>
                    </a:lnTo>
                    <a:lnTo>
                      <a:pt x="392" y="78"/>
                    </a:lnTo>
                    <a:lnTo>
                      <a:pt x="404" y="80"/>
                    </a:lnTo>
                    <a:lnTo>
                      <a:pt x="414" y="80"/>
                    </a:lnTo>
                    <a:lnTo>
                      <a:pt x="414" y="80"/>
                    </a:lnTo>
                    <a:close/>
                    <a:moveTo>
                      <a:pt x="310" y="72"/>
                    </a:moveTo>
                    <a:lnTo>
                      <a:pt x="310" y="72"/>
                    </a:lnTo>
                    <a:lnTo>
                      <a:pt x="306" y="56"/>
                    </a:lnTo>
                    <a:lnTo>
                      <a:pt x="304" y="40"/>
                    </a:lnTo>
                    <a:lnTo>
                      <a:pt x="304" y="40"/>
                    </a:lnTo>
                    <a:lnTo>
                      <a:pt x="302" y="34"/>
                    </a:lnTo>
                    <a:lnTo>
                      <a:pt x="302" y="32"/>
                    </a:lnTo>
                    <a:lnTo>
                      <a:pt x="302" y="34"/>
                    </a:lnTo>
                    <a:lnTo>
                      <a:pt x="296" y="44"/>
                    </a:lnTo>
                    <a:lnTo>
                      <a:pt x="296" y="44"/>
                    </a:lnTo>
                    <a:lnTo>
                      <a:pt x="294" y="46"/>
                    </a:lnTo>
                    <a:lnTo>
                      <a:pt x="294" y="40"/>
                    </a:lnTo>
                    <a:lnTo>
                      <a:pt x="294" y="26"/>
                    </a:lnTo>
                    <a:lnTo>
                      <a:pt x="294" y="26"/>
                    </a:lnTo>
                    <a:lnTo>
                      <a:pt x="294" y="22"/>
                    </a:lnTo>
                    <a:lnTo>
                      <a:pt x="292" y="20"/>
                    </a:lnTo>
                    <a:lnTo>
                      <a:pt x="286" y="26"/>
                    </a:lnTo>
                    <a:lnTo>
                      <a:pt x="286" y="26"/>
                    </a:lnTo>
                    <a:lnTo>
                      <a:pt x="284" y="28"/>
                    </a:lnTo>
                    <a:lnTo>
                      <a:pt x="282" y="24"/>
                    </a:lnTo>
                    <a:lnTo>
                      <a:pt x="282" y="14"/>
                    </a:lnTo>
                    <a:lnTo>
                      <a:pt x="282" y="14"/>
                    </a:lnTo>
                    <a:lnTo>
                      <a:pt x="282" y="12"/>
                    </a:lnTo>
                    <a:lnTo>
                      <a:pt x="280" y="12"/>
                    </a:lnTo>
                    <a:lnTo>
                      <a:pt x="272" y="20"/>
                    </a:lnTo>
                    <a:lnTo>
                      <a:pt x="272" y="20"/>
                    </a:lnTo>
                    <a:lnTo>
                      <a:pt x="266" y="22"/>
                    </a:lnTo>
                    <a:lnTo>
                      <a:pt x="264" y="20"/>
                    </a:lnTo>
                    <a:lnTo>
                      <a:pt x="260" y="8"/>
                    </a:lnTo>
                    <a:lnTo>
                      <a:pt x="260" y="8"/>
                    </a:lnTo>
                    <a:lnTo>
                      <a:pt x="256" y="4"/>
                    </a:lnTo>
                    <a:lnTo>
                      <a:pt x="254" y="4"/>
                    </a:lnTo>
                    <a:lnTo>
                      <a:pt x="248" y="14"/>
                    </a:lnTo>
                    <a:lnTo>
                      <a:pt x="248" y="14"/>
                    </a:lnTo>
                    <a:lnTo>
                      <a:pt x="246" y="18"/>
                    </a:lnTo>
                    <a:lnTo>
                      <a:pt x="244" y="16"/>
                    </a:lnTo>
                    <a:lnTo>
                      <a:pt x="238" y="4"/>
                    </a:lnTo>
                    <a:lnTo>
                      <a:pt x="238" y="4"/>
                    </a:lnTo>
                    <a:lnTo>
                      <a:pt x="234" y="0"/>
                    </a:lnTo>
                    <a:lnTo>
                      <a:pt x="232" y="2"/>
                    </a:lnTo>
                    <a:lnTo>
                      <a:pt x="230" y="20"/>
                    </a:lnTo>
                    <a:lnTo>
                      <a:pt x="230" y="20"/>
                    </a:lnTo>
                    <a:lnTo>
                      <a:pt x="226" y="28"/>
                    </a:lnTo>
                    <a:lnTo>
                      <a:pt x="224" y="28"/>
                    </a:lnTo>
                    <a:lnTo>
                      <a:pt x="222" y="28"/>
                    </a:lnTo>
                    <a:lnTo>
                      <a:pt x="218" y="26"/>
                    </a:lnTo>
                    <a:lnTo>
                      <a:pt x="216" y="20"/>
                    </a:lnTo>
                    <a:lnTo>
                      <a:pt x="216" y="20"/>
                    </a:lnTo>
                    <a:lnTo>
                      <a:pt x="214" y="16"/>
                    </a:lnTo>
                    <a:lnTo>
                      <a:pt x="210" y="16"/>
                    </a:lnTo>
                    <a:lnTo>
                      <a:pt x="192" y="16"/>
                    </a:lnTo>
                    <a:lnTo>
                      <a:pt x="192" y="16"/>
                    </a:lnTo>
                    <a:lnTo>
                      <a:pt x="184" y="18"/>
                    </a:lnTo>
                    <a:lnTo>
                      <a:pt x="184" y="18"/>
                    </a:lnTo>
                    <a:lnTo>
                      <a:pt x="186" y="20"/>
                    </a:lnTo>
                    <a:lnTo>
                      <a:pt x="186" y="20"/>
                    </a:lnTo>
                    <a:lnTo>
                      <a:pt x="188" y="22"/>
                    </a:lnTo>
                    <a:lnTo>
                      <a:pt x="190" y="24"/>
                    </a:lnTo>
                    <a:lnTo>
                      <a:pt x="194" y="22"/>
                    </a:lnTo>
                    <a:lnTo>
                      <a:pt x="198" y="20"/>
                    </a:lnTo>
                    <a:lnTo>
                      <a:pt x="202" y="20"/>
                    </a:lnTo>
                    <a:lnTo>
                      <a:pt x="206" y="22"/>
                    </a:lnTo>
                    <a:lnTo>
                      <a:pt x="206" y="22"/>
                    </a:lnTo>
                    <a:lnTo>
                      <a:pt x="216" y="28"/>
                    </a:lnTo>
                    <a:lnTo>
                      <a:pt x="226" y="32"/>
                    </a:lnTo>
                    <a:lnTo>
                      <a:pt x="236" y="32"/>
                    </a:lnTo>
                    <a:lnTo>
                      <a:pt x="238" y="32"/>
                    </a:lnTo>
                    <a:lnTo>
                      <a:pt x="240" y="30"/>
                    </a:lnTo>
                    <a:lnTo>
                      <a:pt x="240" y="30"/>
                    </a:lnTo>
                    <a:lnTo>
                      <a:pt x="242" y="26"/>
                    </a:lnTo>
                    <a:lnTo>
                      <a:pt x="246" y="22"/>
                    </a:lnTo>
                    <a:lnTo>
                      <a:pt x="252" y="22"/>
                    </a:lnTo>
                    <a:lnTo>
                      <a:pt x="258" y="24"/>
                    </a:lnTo>
                    <a:lnTo>
                      <a:pt x="258" y="24"/>
                    </a:lnTo>
                    <a:lnTo>
                      <a:pt x="266" y="28"/>
                    </a:lnTo>
                    <a:lnTo>
                      <a:pt x="270" y="28"/>
                    </a:lnTo>
                    <a:lnTo>
                      <a:pt x="274" y="28"/>
                    </a:lnTo>
                    <a:lnTo>
                      <a:pt x="280" y="32"/>
                    </a:lnTo>
                    <a:lnTo>
                      <a:pt x="280" y="32"/>
                    </a:lnTo>
                    <a:lnTo>
                      <a:pt x="290" y="42"/>
                    </a:lnTo>
                    <a:lnTo>
                      <a:pt x="298" y="52"/>
                    </a:lnTo>
                    <a:lnTo>
                      <a:pt x="298" y="52"/>
                    </a:lnTo>
                    <a:lnTo>
                      <a:pt x="304" y="62"/>
                    </a:lnTo>
                    <a:lnTo>
                      <a:pt x="310" y="72"/>
                    </a:lnTo>
                    <a:lnTo>
                      <a:pt x="310" y="72"/>
                    </a:lnTo>
                    <a:close/>
                    <a:moveTo>
                      <a:pt x="178" y="16"/>
                    </a:moveTo>
                    <a:lnTo>
                      <a:pt x="178" y="16"/>
                    </a:lnTo>
                    <a:lnTo>
                      <a:pt x="176" y="14"/>
                    </a:lnTo>
                    <a:lnTo>
                      <a:pt x="172" y="8"/>
                    </a:lnTo>
                    <a:lnTo>
                      <a:pt x="172" y="8"/>
                    </a:lnTo>
                    <a:lnTo>
                      <a:pt x="166" y="8"/>
                    </a:lnTo>
                    <a:lnTo>
                      <a:pt x="164" y="10"/>
                    </a:lnTo>
                    <a:lnTo>
                      <a:pt x="160" y="12"/>
                    </a:lnTo>
                    <a:lnTo>
                      <a:pt x="154" y="14"/>
                    </a:lnTo>
                    <a:lnTo>
                      <a:pt x="154" y="14"/>
                    </a:lnTo>
                    <a:lnTo>
                      <a:pt x="146" y="12"/>
                    </a:lnTo>
                    <a:lnTo>
                      <a:pt x="144" y="6"/>
                    </a:lnTo>
                    <a:lnTo>
                      <a:pt x="144" y="6"/>
                    </a:lnTo>
                    <a:lnTo>
                      <a:pt x="142" y="4"/>
                    </a:lnTo>
                    <a:lnTo>
                      <a:pt x="140" y="6"/>
                    </a:lnTo>
                    <a:lnTo>
                      <a:pt x="136" y="16"/>
                    </a:lnTo>
                    <a:lnTo>
                      <a:pt x="136" y="16"/>
                    </a:lnTo>
                    <a:lnTo>
                      <a:pt x="134" y="18"/>
                    </a:lnTo>
                    <a:lnTo>
                      <a:pt x="130" y="16"/>
                    </a:lnTo>
                    <a:lnTo>
                      <a:pt x="126" y="6"/>
                    </a:lnTo>
                    <a:lnTo>
                      <a:pt x="126" y="6"/>
                    </a:lnTo>
                    <a:lnTo>
                      <a:pt x="124" y="2"/>
                    </a:lnTo>
                    <a:lnTo>
                      <a:pt x="120" y="4"/>
                    </a:lnTo>
                    <a:lnTo>
                      <a:pt x="116" y="16"/>
                    </a:lnTo>
                    <a:lnTo>
                      <a:pt x="116" y="16"/>
                    </a:lnTo>
                    <a:lnTo>
                      <a:pt x="114" y="18"/>
                    </a:lnTo>
                    <a:lnTo>
                      <a:pt x="112" y="18"/>
                    </a:lnTo>
                    <a:lnTo>
                      <a:pt x="112" y="18"/>
                    </a:lnTo>
                    <a:lnTo>
                      <a:pt x="114" y="20"/>
                    </a:lnTo>
                    <a:lnTo>
                      <a:pt x="114" y="20"/>
                    </a:lnTo>
                    <a:lnTo>
                      <a:pt x="126" y="24"/>
                    </a:lnTo>
                    <a:lnTo>
                      <a:pt x="130" y="28"/>
                    </a:lnTo>
                    <a:lnTo>
                      <a:pt x="134" y="30"/>
                    </a:lnTo>
                    <a:lnTo>
                      <a:pt x="140" y="26"/>
                    </a:lnTo>
                    <a:lnTo>
                      <a:pt x="140" y="26"/>
                    </a:lnTo>
                    <a:lnTo>
                      <a:pt x="142" y="22"/>
                    </a:lnTo>
                    <a:lnTo>
                      <a:pt x="144" y="18"/>
                    </a:lnTo>
                    <a:lnTo>
                      <a:pt x="144" y="16"/>
                    </a:lnTo>
                    <a:lnTo>
                      <a:pt x="146" y="16"/>
                    </a:lnTo>
                    <a:lnTo>
                      <a:pt x="156" y="18"/>
                    </a:lnTo>
                    <a:lnTo>
                      <a:pt x="156" y="18"/>
                    </a:lnTo>
                    <a:lnTo>
                      <a:pt x="162" y="20"/>
                    </a:lnTo>
                    <a:lnTo>
                      <a:pt x="168" y="18"/>
                    </a:lnTo>
                    <a:lnTo>
                      <a:pt x="178" y="16"/>
                    </a:lnTo>
                    <a:lnTo>
                      <a:pt x="178" y="16"/>
                    </a:lnTo>
                    <a:close/>
                    <a:moveTo>
                      <a:pt x="110" y="18"/>
                    </a:moveTo>
                    <a:lnTo>
                      <a:pt x="110" y="18"/>
                    </a:lnTo>
                    <a:lnTo>
                      <a:pt x="104" y="16"/>
                    </a:lnTo>
                    <a:lnTo>
                      <a:pt x="96" y="12"/>
                    </a:lnTo>
                    <a:lnTo>
                      <a:pt x="96" y="12"/>
                    </a:lnTo>
                    <a:lnTo>
                      <a:pt x="82" y="10"/>
                    </a:lnTo>
                    <a:lnTo>
                      <a:pt x="74" y="12"/>
                    </a:lnTo>
                    <a:lnTo>
                      <a:pt x="68" y="14"/>
                    </a:lnTo>
                    <a:lnTo>
                      <a:pt x="68" y="14"/>
                    </a:lnTo>
                    <a:lnTo>
                      <a:pt x="60" y="18"/>
                    </a:lnTo>
                    <a:lnTo>
                      <a:pt x="54" y="18"/>
                    </a:lnTo>
                    <a:lnTo>
                      <a:pt x="48" y="16"/>
                    </a:lnTo>
                    <a:lnTo>
                      <a:pt x="38" y="12"/>
                    </a:lnTo>
                    <a:lnTo>
                      <a:pt x="38" y="12"/>
                    </a:lnTo>
                    <a:lnTo>
                      <a:pt x="30" y="8"/>
                    </a:lnTo>
                    <a:lnTo>
                      <a:pt x="24" y="10"/>
                    </a:lnTo>
                    <a:lnTo>
                      <a:pt x="16" y="1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8" y="16"/>
                    </a:lnTo>
                    <a:lnTo>
                      <a:pt x="14" y="18"/>
                    </a:lnTo>
                    <a:lnTo>
                      <a:pt x="24" y="14"/>
                    </a:lnTo>
                    <a:lnTo>
                      <a:pt x="24" y="14"/>
                    </a:lnTo>
                    <a:lnTo>
                      <a:pt x="34" y="14"/>
                    </a:lnTo>
                    <a:lnTo>
                      <a:pt x="38" y="16"/>
                    </a:lnTo>
                    <a:lnTo>
                      <a:pt x="46" y="20"/>
                    </a:lnTo>
                    <a:lnTo>
                      <a:pt x="46" y="20"/>
                    </a:lnTo>
                    <a:lnTo>
                      <a:pt x="50" y="24"/>
                    </a:lnTo>
                    <a:lnTo>
                      <a:pt x="52" y="28"/>
                    </a:lnTo>
                    <a:lnTo>
                      <a:pt x="56" y="28"/>
                    </a:lnTo>
                    <a:lnTo>
                      <a:pt x="68" y="28"/>
                    </a:lnTo>
                    <a:lnTo>
                      <a:pt x="68" y="28"/>
                    </a:lnTo>
                    <a:lnTo>
                      <a:pt x="80" y="24"/>
                    </a:lnTo>
                    <a:lnTo>
                      <a:pt x="90" y="20"/>
                    </a:lnTo>
                    <a:lnTo>
                      <a:pt x="100" y="18"/>
                    </a:lnTo>
                    <a:lnTo>
                      <a:pt x="110" y="18"/>
                    </a:lnTo>
                    <a:lnTo>
                      <a:pt x="110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SG" sz="180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478" name="Freeform 198"/>
              <p:cNvSpPr>
                <a:spLocks/>
              </p:cNvSpPr>
              <p:nvPr/>
            </p:nvSpPr>
            <p:spPr bwMode="auto">
              <a:xfrm>
                <a:off x="7367726" y="1085850"/>
                <a:ext cx="587375" cy="139700"/>
              </a:xfrm>
              <a:custGeom>
                <a:avLst/>
                <a:gdLst>
                  <a:gd name="T0" fmla="*/ 362 w 370"/>
                  <a:gd name="T1" fmla="*/ 64 h 88"/>
                  <a:gd name="T2" fmla="*/ 356 w 370"/>
                  <a:gd name="T3" fmla="*/ 44 h 88"/>
                  <a:gd name="T4" fmla="*/ 338 w 370"/>
                  <a:gd name="T5" fmla="*/ 56 h 88"/>
                  <a:gd name="T6" fmla="*/ 324 w 370"/>
                  <a:gd name="T7" fmla="*/ 46 h 88"/>
                  <a:gd name="T8" fmla="*/ 312 w 370"/>
                  <a:gd name="T9" fmla="*/ 40 h 88"/>
                  <a:gd name="T10" fmla="*/ 306 w 370"/>
                  <a:gd name="T11" fmla="*/ 54 h 88"/>
                  <a:gd name="T12" fmla="*/ 294 w 370"/>
                  <a:gd name="T13" fmla="*/ 56 h 88"/>
                  <a:gd name="T14" fmla="*/ 292 w 370"/>
                  <a:gd name="T15" fmla="*/ 44 h 88"/>
                  <a:gd name="T16" fmla="*/ 270 w 370"/>
                  <a:gd name="T17" fmla="*/ 42 h 88"/>
                  <a:gd name="T18" fmla="*/ 276 w 370"/>
                  <a:gd name="T19" fmla="*/ 56 h 88"/>
                  <a:gd name="T20" fmla="*/ 258 w 370"/>
                  <a:gd name="T21" fmla="*/ 54 h 88"/>
                  <a:gd name="T22" fmla="*/ 250 w 370"/>
                  <a:gd name="T23" fmla="*/ 62 h 88"/>
                  <a:gd name="T24" fmla="*/ 226 w 370"/>
                  <a:gd name="T25" fmla="*/ 62 h 88"/>
                  <a:gd name="T26" fmla="*/ 222 w 370"/>
                  <a:gd name="T27" fmla="*/ 44 h 88"/>
                  <a:gd name="T28" fmla="*/ 216 w 370"/>
                  <a:gd name="T29" fmla="*/ 38 h 88"/>
                  <a:gd name="T30" fmla="*/ 204 w 370"/>
                  <a:gd name="T31" fmla="*/ 58 h 88"/>
                  <a:gd name="T32" fmla="*/ 188 w 370"/>
                  <a:gd name="T33" fmla="*/ 46 h 88"/>
                  <a:gd name="T34" fmla="*/ 180 w 370"/>
                  <a:gd name="T35" fmla="*/ 18 h 88"/>
                  <a:gd name="T36" fmla="*/ 174 w 370"/>
                  <a:gd name="T37" fmla="*/ 58 h 88"/>
                  <a:gd name="T38" fmla="*/ 156 w 370"/>
                  <a:gd name="T39" fmla="*/ 44 h 88"/>
                  <a:gd name="T40" fmla="*/ 144 w 370"/>
                  <a:gd name="T41" fmla="*/ 54 h 88"/>
                  <a:gd name="T42" fmla="*/ 132 w 370"/>
                  <a:gd name="T43" fmla="*/ 30 h 88"/>
                  <a:gd name="T44" fmla="*/ 122 w 370"/>
                  <a:gd name="T45" fmla="*/ 54 h 88"/>
                  <a:gd name="T46" fmla="*/ 104 w 370"/>
                  <a:gd name="T47" fmla="*/ 46 h 88"/>
                  <a:gd name="T48" fmla="*/ 96 w 370"/>
                  <a:gd name="T49" fmla="*/ 26 h 88"/>
                  <a:gd name="T50" fmla="*/ 92 w 370"/>
                  <a:gd name="T51" fmla="*/ 40 h 88"/>
                  <a:gd name="T52" fmla="*/ 76 w 370"/>
                  <a:gd name="T53" fmla="*/ 0 h 88"/>
                  <a:gd name="T54" fmla="*/ 72 w 370"/>
                  <a:gd name="T55" fmla="*/ 34 h 88"/>
                  <a:gd name="T56" fmla="*/ 84 w 370"/>
                  <a:gd name="T57" fmla="*/ 58 h 88"/>
                  <a:gd name="T58" fmla="*/ 62 w 370"/>
                  <a:gd name="T59" fmla="*/ 34 h 88"/>
                  <a:gd name="T60" fmla="*/ 52 w 370"/>
                  <a:gd name="T61" fmla="*/ 46 h 88"/>
                  <a:gd name="T62" fmla="*/ 30 w 370"/>
                  <a:gd name="T63" fmla="*/ 24 h 88"/>
                  <a:gd name="T64" fmla="*/ 22 w 370"/>
                  <a:gd name="T65" fmla="*/ 42 h 88"/>
                  <a:gd name="T66" fmla="*/ 0 w 370"/>
                  <a:gd name="T67" fmla="*/ 38 h 88"/>
                  <a:gd name="T68" fmla="*/ 18 w 370"/>
                  <a:gd name="T69" fmla="*/ 54 h 88"/>
                  <a:gd name="T70" fmla="*/ 40 w 370"/>
                  <a:gd name="T71" fmla="*/ 62 h 88"/>
                  <a:gd name="T72" fmla="*/ 46 w 370"/>
                  <a:gd name="T73" fmla="*/ 50 h 88"/>
                  <a:gd name="T74" fmla="*/ 58 w 370"/>
                  <a:gd name="T75" fmla="*/ 54 h 88"/>
                  <a:gd name="T76" fmla="*/ 82 w 370"/>
                  <a:gd name="T77" fmla="*/ 66 h 88"/>
                  <a:gd name="T78" fmla="*/ 96 w 370"/>
                  <a:gd name="T79" fmla="*/ 68 h 88"/>
                  <a:gd name="T80" fmla="*/ 116 w 370"/>
                  <a:gd name="T81" fmla="*/ 62 h 88"/>
                  <a:gd name="T82" fmla="*/ 120 w 370"/>
                  <a:gd name="T83" fmla="*/ 72 h 88"/>
                  <a:gd name="T84" fmla="*/ 116 w 370"/>
                  <a:gd name="T85" fmla="*/ 62 h 88"/>
                  <a:gd name="T86" fmla="*/ 152 w 370"/>
                  <a:gd name="T87" fmla="*/ 62 h 88"/>
                  <a:gd name="T88" fmla="*/ 138 w 370"/>
                  <a:gd name="T89" fmla="*/ 70 h 88"/>
                  <a:gd name="T90" fmla="*/ 176 w 370"/>
                  <a:gd name="T91" fmla="*/ 72 h 88"/>
                  <a:gd name="T92" fmla="*/ 196 w 370"/>
                  <a:gd name="T93" fmla="*/ 84 h 88"/>
                  <a:gd name="T94" fmla="*/ 208 w 370"/>
                  <a:gd name="T95" fmla="*/ 82 h 88"/>
                  <a:gd name="T96" fmla="*/ 220 w 370"/>
                  <a:gd name="T97" fmla="*/ 76 h 88"/>
                  <a:gd name="T98" fmla="*/ 234 w 370"/>
                  <a:gd name="T99" fmla="*/ 80 h 88"/>
                  <a:gd name="T100" fmla="*/ 250 w 370"/>
                  <a:gd name="T101" fmla="*/ 74 h 88"/>
                  <a:gd name="T102" fmla="*/ 264 w 370"/>
                  <a:gd name="T103" fmla="*/ 74 h 88"/>
                  <a:gd name="T104" fmla="*/ 276 w 370"/>
                  <a:gd name="T105" fmla="*/ 74 h 88"/>
                  <a:gd name="T106" fmla="*/ 304 w 370"/>
                  <a:gd name="T107" fmla="*/ 78 h 88"/>
                  <a:gd name="T108" fmla="*/ 302 w 370"/>
                  <a:gd name="T109" fmla="*/ 66 h 88"/>
                  <a:gd name="T110" fmla="*/ 324 w 370"/>
                  <a:gd name="T111" fmla="*/ 72 h 88"/>
                  <a:gd name="T112" fmla="*/ 332 w 370"/>
                  <a:gd name="T113" fmla="*/ 64 h 88"/>
                  <a:gd name="T114" fmla="*/ 342 w 370"/>
                  <a:gd name="T115" fmla="*/ 66 h 88"/>
                  <a:gd name="T116" fmla="*/ 370 w 370"/>
                  <a:gd name="T117" fmla="*/ 6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70" h="88">
                    <a:moveTo>
                      <a:pt x="370" y="64"/>
                    </a:moveTo>
                    <a:lnTo>
                      <a:pt x="370" y="64"/>
                    </a:lnTo>
                    <a:lnTo>
                      <a:pt x="370" y="64"/>
                    </a:lnTo>
                    <a:lnTo>
                      <a:pt x="370" y="64"/>
                    </a:lnTo>
                    <a:lnTo>
                      <a:pt x="362" y="64"/>
                    </a:lnTo>
                    <a:lnTo>
                      <a:pt x="360" y="60"/>
                    </a:lnTo>
                    <a:lnTo>
                      <a:pt x="358" y="48"/>
                    </a:lnTo>
                    <a:lnTo>
                      <a:pt x="358" y="48"/>
                    </a:lnTo>
                    <a:lnTo>
                      <a:pt x="356" y="42"/>
                    </a:lnTo>
                    <a:lnTo>
                      <a:pt x="356" y="44"/>
                    </a:lnTo>
                    <a:lnTo>
                      <a:pt x="350" y="54"/>
                    </a:lnTo>
                    <a:lnTo>
                      <a:pt x="350" y="54"/>
                    </a:lnTo>
                    <a:lnTo>
                      <a:pt x="346" y="58"/>
                    </a:lnTo>
                    <a:lnTo>
                      <a:pt x="342" y="58"/>
                    </a:lnTo>
                    <a:lnTo>
                      <a:pt x="338" y="56"/>
                    </a:lnTo>
                    <a:lnTo>
                      <a:pt x="334" y="50"/>
                    </a:lnTo>
                    <a:lnTo>
                      <a:pt x="334" y="50"/>
                    </a:lnTo>
                    <a:lnTo>
                      <a:pt x="328" y="44"/>
                    </a:lnTo>
                    <a:lnTo>
                      <a:pt x="326" y="42"/>
                    </a:lnTo>
                    <a:lnTo>
                      <a:pt x="324" y="46"/>
                    </a:lnTo>
                    <a:lnTo>
                      <a:pt x="322" y="54"/>
                    </a:lnTo>
                    <a:lnTo>
                      <a:pt x="322" y="54"/>
                    </a:lnTo>
                    <a:lnTo>
                      <a:pt x="320" y="60"/>
                    </a:lnTo>
                    <a:lnTo>
                      <a:pt x="316" y="56"/>
                    </a:lnTo>
                    <a:lnTo>
                      <a:pt x="312" y="40"/>
                    </a:lnTo>
                    <a:lnTo>
                      <a:pt x="312" y="40"/>
                    </a:lnTo>
                    <a:lnTo>
                      <a:pt x="310" y="34"/>
                    </a:lnTo>
                    <a:lnTo>
                      <a:pt x="308" y="36"/>
                    </a:lnTo>
                    <a:lnTo>
                      <a:pt x="306" y="54"/>
                    </a:lnTo>
                    <a:lnTo>
                      <a:pt x="306" y="54"/>
                    </a:lnTo>
                    <a:lnTo>
                      <a:pt x="306" y="62"/>
                    </a:lnTo>
                    <a:lnTo>
                      <a:pt x="304" y="62"/>
                    </a:lnTo>
                    <a:lnTo>
                      <a:pt x="302" y="60"/>
                    </a:lnTo>
                    <a:lnTo>
                      <a:pt x="298" y="58"/>
                    </a:lnTo>
                    <a:lnTo>
                      <a:pt x="294" y="56"/>
                    </a:lnTo>
                    <a:lnTo>
                      <a:pt x="294" y="56"/>
                    </a:lnTo>
                    <a:lnTo>
                      <a:pt x="292" y="58"/>
                    </a:lnTo>
                    <a:lnTo>
                      <a:pt x="290" y="54"/>
                    </a:lnTo>
                    <a:lnTo>
                      <a:pt x="292" y="44"/>
                    </a:lnTo>
                    <a:lnTo>
                      <a:pt x="292" y="44"/>
                    </a:lnTo>
                    <a:lnTo>
                      <a:pt x="290" y="42"/>
                    </a:lnTo>
                    <a:lnTo>
                      <a:pt x="290" y="40"/>
                    </a:lnTo>
                    <a:lnTo>
                      <a:pt x="284" y="40"/>
                    </a:lnTo>
                    <a:lnTo>
                      <a:pt x="278" y="42"/>
                    </a:lnTo>
                    <a:lnTo>
                      <a:pt x="270" y="42"/>
                    </a:lnTo>
                    <a:lnTo>
                      <a:pt x="270" y="42"/>
                    </a:lnTo>
                    <a:lnTo>
                      <a:pt x="264" y="40"/>
                    </a:lnTo>
                    <a:lnTo>
                      <a:pt x="266" y="44"/>
                    </a:lnTo>
                    <a:lnTo>
                      <a:pt x="276" y="56"/>
                    </a:lnTo>
                    <a:lnTo>
                      <a:pt x="276" y="56"/>
                    </a:lnTo>
                    <a:lnTo>
                      <a:pt x="280" y="62"/>
                    </a:lnTo>
                    <a:lnTo>
                      <a:pt x="274" y="62"/>
                    </a:lnTo>
                    <a:lnTo>
                      <a:pt x="266" y="58"/>
                    </a:lnTo>
                    <a:lnTo>
                      <a:pt x="258" y="54"/>
                    </a:lnTo>
                    <a:lnTo>
                      <a:pt x="258" y="54"/>
                    </a:lnTo>
                    <a:lnTo>
                      <a:pt x="252" y="52"/>
                    </a:lnTo>
                    <a:lnTo>
                      <a:pt x="250" y="54"/>
                    </a:lnTo>
                    <a:lnTo>
                      <a:pt x="250" y="58"/>
                    </a:lnTo>
                    <a:lnTo>
                      <a:pt x="250" y="62"/>
                    </a:lnTo>
                    <a:lnTo>
                      <a:pt x="250" y="62"/>
                    </a:lnTo>
                    <a:lnTo>
                      <a:pt x="248" y="66"/>
                    </a:lnTo>
                    <a:lnTo>
                      <a:pt x="244" y="66"/>
                    </a:lnTo>
                    <a:lnTo>
                      <a:pt x="236" y="64"/>
                    </a:lnTo>
                    <a:lnTo>
                      <a:pt x="226" y="62"/>
                    </a:lnTo>
                    <a:lnTo>
                      <a:pt x="226" y="62"/>
                    </a:lnTo>
                    <a:lnTo>
                      <a:pt x="220" y="60"/>
                    </a:lnTo>
                    <a:lnTo>
                      <a:pt x="220" y="58"/>
                    </a:lnTo>
                    <a:lnTo>
                      <a:pt x="220" y="56"/>
                    </a:lnTo>
                    <a:lnTo>
                      <a:pt x="222" y="50"/>
                    </a:lnTo>
                    <a:lnTo>
                      <a:pt x="222" y="44"/>
                    </a:lnTo>
                    <a:lnTo>
                      <a:pt x="222" y="40"/>
                    </a:lnTo>
                    <a:lnTo>
                      <a:pt x="222" y="40"/>
                    </a:lnTo>
                    <a:lnTo>
                      <a:pt x="220" y="36"/>
                    </a:lnTo>
                    <a:lnTo>
                      <a:pt x="220" y="34"/>
                    </a:lnTo>
                    <a:lnTo>
                      <a:pt x="216" y="38"/>
                    </a:lnTo>
                    <a:lnTo>
                      <a:pt x="214" y="56"/>
                    </a:lnTo>
                    <a:lnTo>
                      <a:pt x="214" y="56"/>
                    </a:lnTo>
                    <a:lnTo>
                      <a:pt x="212" y="60"/>
                    </a:lnTo>
                    <a:lnTo>
                      <a:pt x="208" y="60"/>
                    </a:lnTo>
                    <a:lnTo>
                      <a:pt x="204" y="58"/>
                    </a:lnTo>
                    <a:lnTo>
                      <a:pt x="196" y="56"/>
                    </a:lnTo>
                    <a:lnTo>
                      <a:pt x="196" y="56"/>
                    </a:lnTo>
                    <a:lnTo>
                      <a:pt x="194" y="54"/>
                    </a:lnTo>
                    <a:lnTo>
                      <a:pt x="190" y="52"/>
                    </a:lnTo>
                    <a:lnTo>
                      <a:pt x="188" y="46"/>
                    </a:lnTo>
                    <a:lnTo>
                      <a:pt x="188" y="36"/>
                    </a:lnTo>
                    <a:lnTo>
                      <a:pt x="184" y="24"/>
                    </a:lnTo>
                    <a:lnTo>
                      <a:pt x="184" y="24"/>
                    </a:lnTo>
                    <a:lnTo>
                      <a:pt x="182" y="20"/>
                    </a:lnTo>
                    <a:lnTo>
                      <a:pt x="180" y="18"/>
                    </a:lnTo>
                    <a:lnTo>
                      <a:pt x="178" y="26"/>
                    </a:lnTo>
                    <a:lnTo>
                      <a:pt x="176" y="52"/>
                    </a:lnTo>
                    <a:lnTo>
                      <a:pt x="176" y="52"/>
                    </a:lnTo>
                    <a:lnTo>
                      <a:pt x="176" y="56"/>
                    </a:lnTo>
                    <a:lnTo>
                      <a:pt x="174" y="58"/>
                    </a:lnTo>
                    <a:lnTo>
                      <a:pt x="170" y="58"/>
                    </a:lnTo>
                    <a:lnTo>
                      <a:pt x="168" y="56"/>
                    </a:lnTo>
                    <a:lnTo>
                      <a:pt x="160" y="50"/>
                    </a:lnTo>
                    <a:lnTo>
                      <a:pt x="156" y="44"/>
                    </a:lnTo>
                    <a:lnTo>
                      <a:pt x="156" y="44"/>
                    </a:lnTo>
                    <a:lnTo>
                      <a:pt x="154" y="42"/>
                    </a:lnTo>
                    <a:lnTo>
                      <a:pt x="152" y="42"/>
                    </a:lnTo>
                    <a:lnTo>
                      <a:pt x="146" y="52"/>
                    </a:lnTo>
                    <a:lnTo>
                      <a:pt x="146" y="52"/>
                    </a:lnTo>
                    <a:lnTo>
                      <a:pt x="144" y="54"/>
                    </a:lnTo>
                    <a:lnTo>
                      <a:pt x="142" y="54"/>
                    </a:lnTo>
                    <a:lnTo>
                      <a:pt x="140" y="52"/>
                    </a:lnTo>
                    <a:lnTo>
                      <a:pt x="136" y="34"/>
                    </a:lnTo>
                    <a:lnTo>
                      <a:pt x="136" y="34"/>
                    </a:lnTo>
                    <a:lnTo>
                      <a:pt x="132" y="30"/>
                    </a:lnTo>
                    <a:lnTo>
                      <a:pt x="130" y="30"/>
                    </a:lnTo>
                    <a:lnTo>
                      <a:pt x="130" y="32"/>
                    </a:lnTo>
                    <a:lnTo>
                      <a:pt x="124" y="48"/>
                    </a:lnTo>
                    <a:lnTo>
                      <a:pt x="124" y="48"/>
                    </a:lnTo>
                    <a:lnTo>
                      <a:pt x="122" y="54"/>
                    </a:lnTo>
                    <a:lnTo>
                      <a:pt x="120" y="52"/>
                    </a:lnTo>
                    <a:lnTo>
                      <a:pt x="116" y="50"/>
                    </a:lnTo>
                    <a:lnTo>
                      <a:pt x="110" y="48"/>
                    </a:lnTo>
                    <a:lnTo>
                      <a:pt x="110" y="48"/>
                    </a:lnTo>
                    <a:lnTo>
                      <a:pt x="104" y="46"/>
                    </a:lnTo>
                    <a:lnTo>
                      <a:pt x="102" y="44"/>
                    </a:lnTo>
                    <a:lnTo>
                      <a:pt x="100" y="30"/>
                    </a:lnTo>
                    <a:lnTo>
                      <a:pt x="100" y="30"/>
                    </a:lnTo>
                    <a:lnTo>
                      <a:pt x="98" y="26"/>
                    </a:lnTo>
                    <a:lnTo>
                      <a:pt x="96" y="26"/>
                    </a:lnTo>
                    <a:lnTo>
                      <a:pt x="96" y="26"/>
                    </a:lnTo>
                    <a:lnTo>
                      <a:pt x="94" y="32"/>
                    </a:lnTo>
                    <a:lnTo>
                      <a:pt x="92" y="38"/>
                    </a:lnTo>
                    <a:lnTo>
                      <a:pt x="92" y="38"/>
                    </a:lnTo>
                    <a:lnTo>
                      <a:pt x="92" y="40"/>
                    </a:lnTo>
                    <a:lnTo>
                      <a:pt x="90" y="40"/>
                    </a:lnTo>
                    <a:lnTo>
                      <a:pt x="88" y="32"/>
                    </a:lnTo>
                    <a:lnTo>
                      <a:pt x="78" y="6"/>
                    </a:lnTo>
                    <a:lnTo>
                      <a:pt x="78" y="6"/>
                    </a:lnTo>
                    <a:lnTo>
                      <a:pt x="76" y="0"/>
                    </a:lnTo>
                    <a:lnTo>
                      <a:pt x="74" y="4"/>
                    </a:lnTo>
                    <a:lnTo>
                      <a:pt x="72" y="22"/>
                    </a:lnTo>
                    <a:lnTo>
                      <a:pt x="72" y="22"/>
                    </a:lnTo>
                    <a:lnTo>
                      <a:pt x="72" y="30"/>
                    </a:lnTo>
                    <a:lnTo>
                      <a:pt x="72" y="34"/>
                    </a:lnTo>
                    <a:lnTo>
                      <a:pt x="84" y="50"/>
                    </a:lnTo>
                    <a:lnTo>
                      <a:pt x="84" y="50"/>
                    </a:lnTo>
                    <a:lnTo>
                      <a:pt x="86" y="56"/>
                    </a:lnTo>
                    <a:lnTo>
                      <a:pt x="86" y="58"/>
                    </a:lnTo>
                    <a:lnTo>
                      <a:pt x="84" y="58"/>
                    </a:lnTo>
                    <a:lnTo>
                      <a:pt x="82" y="56"/>
                    </a:lnTo>
                    <a:lnTo>
                      <a:pt x="74" y="48"/>
                    </a:lnTo>
                    <a:lnTo>
                      <a:pt x="66" y="38"/>
                    </a:lnTo>
                    <a:lnTo>
                      <a:pt x="66" y="38"/>
                    </a:lnTo>
                    <a:lnTo>
                      <a:pt x="62" y="34"/>
                    </a:lnTo>
                    <a:lnTo>
                      <a:pt x="60" y="34"/>
                    </a:lnTo>
                    <a:lnTo>
                      <a:pt x="60" y="34"/>
                    </a:lnTo>
                    <a:lnTo>
                      <a:pt x="54" y="46"/>
                    </a:lnTo>
                    <a:lnTo>
                      <a:pt x="54" y="46"/>
                    </a:lnTo>
                    <a:lnTo>
                      <a:pt x="52" y="46"/>
                    </a:lnTo>
                    <a:lnTo>
                      <a:pt x="50" y="46"/>
                    </a:lnTo>
                    <a:lnTo>
                      <a:pt x="46" y="44"/>
                    </a:lnTo>
                    <a:lnTo>
                      <a:pt x="34" y="28"/>
                    </a:lnTo>
                    <a:lnTo>
                      <a:pt x="34" y="28"/>
                    </a:lnTo>
                    <a:lnTo>
                      <a:pt x="30" y="24"/>
                    </a:lnTo>
                    <a:lnTo>
                      <a:pt x="28" y="24"/>
                    </a:lnTo>
                    <a:lnTo>
                      <a:pt x="26" y="24"/>
                    </a:lnTo>
                    <a:lnTo>
                      <a:pt x="26" y="26"/>
                    </a:lnTo>
                    <a:lnTo>
                      <a:pt x="22" y="42"/>
                    </a:lnTo>
                    <a:lnTo>
                      <a:pt x="22" y="42"/>
                    </a:lnTo>
                    <a:lnTo>
                      <a:pt x="20" y="44"/>
                    </a:lnTo>
                    <a:lnTo>
                      <a:pt x="20" y="44"/>
                    </a:lnTo>
                    <a:lnTo>
                      <a:pt x="14" y="44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10" y="52"/>
                    </a:lnTo>
                    <a:lnTo>
                      <a:pt x="14" y="54"/>
                    </a:lnTo>
                    <a:lnTo>
                      <a:pt x="18" y="54"/>
                    </a:lnTo>
                    <a:lnTo>
                      <a:pt x="28" y="58"/>
                    </a:lnTo>
                    <a:lnTo>
                      <a:pt x="28" y="58"/>
                    </a:lnTo>
                    <a:lnTo>
                      <a:pt x="36" y="62"/>
                    </a:lnTo>
                    <a:lnTo>
                      <a:pt x="38" y="62"/>
                    </a:lnTo>
                    <a:lnTo>
                      <a:pt x="40" y="62"/>
                    </a:lnTo>
                    <a:lnTo>
                      <a:pt x="40" y="58"/>
                    </a:lnTo>
                    <a:lnTo>
                      <a:pt x="42" y="52"/>
                    </a:lnTo>
                    <a:lnTo>
                      <a:pt x="42" y="52"/>
                    </a:lnTo>
                    <a:lnTo>
                      <a:pt x="44" y="50"/>
                    </a:lnTo>
                    <a:lnTo>
                      <a:pt x="46" y="50"/>
                    </a:lnTo>
                    <a:lnTo>
                      <a:pt x="50" y="60"/>
                    </a:lnTo>
                    <a:lnTo>
                      <a:pt x="50" y="60"/>
                    </a:lnTo>
                    <a:lnTo>
                      <a:pt x="52" y="64"/>
                    </a:lnTo>
                    <a:lnTo>
                      <a:pt x="54" y="64"/>
                    </a:lnTo>
                    <a:lnTo>
                      <a:pt x="58" y="54"/>
                    </a:lnTo>
                    <a:lnTo>
                      <a:pt x="58" y="54"/>
                    </a:lnTo>
                    <a:lnTo>
                      <a:pt x="62" y="50"/>
                    </a:lnTo>
                    <a:lnTo>
                      <a:pt x="66" y="52"/>
                    </a:lnTo>
                    <a:lnTo>
                      <a:pt x="70" y="58"/>
                    </a:lnTo>
                    <a:lnTo>
                      <a:pt x="82" y="66"/>
                    </a:lnTo>
                    <a:lnTo>
                      <a:pt x="82" y="66"/>
                    </a:lnTo>
                    <a:lnTo>
                      <a:pt x="90" y="72"/>
                    </a:lnTo>
                    <a:lnTo>
                      <a:pt x="92" y="72"/>
                    </a:lnTo>
                    <a:lnTo>
                      <a:pt x="94" y="72"/>
                    </a:lnTo>
                    <a:lnTo>
                      <a:pt x="96" y="68"/>
                    </a:lnTo>
                    <a:lnTo>
                      <a:pt x="100" y="66"/>
                    </a:lnTo>
                    <a:lnTo>
                      <a:pt x="104" y="64"/>
                    </a:lnTo>
                    <a:lnTo>
                      <a:pt x="104" y="64"/>
                    </a:lnTo>
                    <a:lnTo>
                      <a:pt x="114" y="62"/>
                    </a:lnTo>
                    <a:lnTo>
                      <a:pt x="116" y="62"/>
                    </a:lnTo>
                    <a:lnTo>
                      <a:pt x="116" y="64"/>
                    </a:lnTo>
                    <a:lnTo>
                      <a:pt x="116" y="68"/>
                    </a:lnTo>
                    <a:lnTo>
                      <a:pt x="116" y="70"/>
                    </a:lnTo>
                    <a:lnTo>
                      <a:pt x="120" y="72"/>
                    </a:lnTo>
                    <a:lnTo>
                      <a:pt x="120" y="72"/>
                    </a:lnTo>
                    <a:lnTo>
                      <a:pt x="124" y="72"/>
                    </a:lnTo>
                    <a:lnTo>
                      <a:pt x="124" y="70"/>
                    </a:lnTo>
                    <a:lnTo>
                      <a:pt x="118" y="64"/>
                    </a:lnTo>
                    <a:lnTo>
                      <a:pt x="118" y="64"/>
                    </a:lnTo>
                    <a:lnTo>
                      <a:pt x="116" y="62"/>
                    </a:lnTo>
                    <a:lnTo>
                      <a:pt x="118" y="62"/>
                    </a:lnTo>
                    <a:lnTo>
                      <a:pt x="124" y="60"/>
                    </a:lnTo>
                    <a:lnTo>
                      <a:pt x="146" y="62"/>
                    </a:lnTo>
                    <a:lnTo>
                      <a:pt x="146" y="62"/>
                    </a:lnTo>
                    <a:lnTo>
                      <a:pt x="152" y="62"/>
                    </a:lnTo>
                    <a:lnTo>
                      <a:pt x="154" y="62"/>
                    </a:lnTo>
                    <a:lnTo>
                      <a:pt x="152" y="64"/>
                    </a:lnTo>
                    <a:lnTo>
                      <a:pt x="140" y="70"/>
                    </a:lnTo>
                    <a:lnTo>
                      <a:pt x="140" y="70"/>
                    </a:lnTo>
                    <a:lnTo>
                      <a:pt x="138" y="70"/>
                    </a:lnTo>
                    <a:lnTo>
                      <a:pt x="138" y="72"/>
                    </a:lnTo>
                    <a:lnTo>
                      <a:pt x="146" y="74"/>
                    </a:lnTo>
                    <a:lnTo>
                      <a:pt x="160" y="74"/>
                    </a:lnTo>
                    <a:lnTo>
                      <a:pt x="176" y="72"/>
                    </a:lnTo>
                    <a:lnTo>
                      <a:pt x="176" y="72"/>
                    </a:lnTo>
                    <a:lnTo>
                      <a:pt x="188" y="68"/>
                    </a:lnTo>
                    <a:lnTo>
                      <a:pt x="190" y="70"/>
                    </a:lnTo>
                    <a:lnTo>
                      <a:pt x="192" y="70"/>
                    </a:lnTo>
                    <a:lnTo>
                      <a:pt x="194" y="76"/>
                    </a:lnTo>
                    <a:lnTo>
                      <a:pt x="196" y="84"/>
                    </a:lnTo>
                    <a:lnTo>
                      <a:pt x="196" y="84"/>
                    </a:lnTo>
                    <a:lnTo>
                      <a:pt x="200" y="88"/>
                    </a:lnTo>
                    <a:lnTo>
                      <a:pt x="202" y="88"/>
                    </a:lnTo>
                    <a:lnTo>
                      <a:pt x="204" y="86"/>
                    </a:lnTo>
                    <a:lnTo>
                      <a:pt x="208" y="82"/>
                    </a:lnTo>
                    <a:lnTo>
                      <a:pt x="214" y="74"/>
                    </a:lnTo>
                    <a:lnTo>
                      <a:pt x="214" y="74"/>
                    </a:lnTo>
                    <a:lnTo>
                      <a:pt x="218" y="70"/>
                    </a:lnTo>
                    <a:lnTo>
                      <a:pt x="218" y="72"/>
                    </a:lnTo>
                    <a:lnTo>
                      <a:pt x="220" y="76"/>
                    </a:lnTo>
                    <a:lnTo>
                      <a:pt x="224" y="82"/>
                    </a:lnTo>
                    <a:lnTo>
                      <a:pt x="224" y="82"/>
                    </a:lnTo>
                    <a:lnTo>
                      <a:pt x="228" y="86"/>
                    </a:lnTo>
                    <a:lnTo>
                      <a:pt x="230" y="84"/>
                    </a:lnTo>
                    <a:lnTo>
                      <a:pt x="234" y="80"/>
                    </a:lnTo>
                    <a:lnTo>
                      <a:pt x="240" y="74"/>
                    </a:lnTo>
                    <a:lnTo>
                      <a:pt x="240" y="74"/>
                    </a:lnTo>
                    <a:lnTo>
                      <a:pt x="246" y="72"/>
                    </a:lnTo>
                    <a:lnTo>
                      <a:pt x="248" y="74"/>
                    </a:lnTo>
                    <a:lnTo>
                      <a:pt x="250" y="74"/>
                    </a:lnTo>
                    <a:lnTo>
                      <a:pt x="256" y="72"/>
                    </a:lnTo>
                    <a:lnTo>
                      <a:pt x="256" y="72"/>
                    </a:lnTo>
                    <a:lnTo>
                      <a:pt x="260" y="72"/>
                    </a:lnTo>
                    <a:lnTo>
                      <a:pt x="262" y="72"/>
                    </a:lnTo>
                    <a:lnTo>
                      <a:pt x="264" y="74"/>
                    </a:lnTo>
                    <a:lnTo>
                      <a:pt x="266" y="78"/>
                    </a:lnTo>
                    <a:lnTo>
                      <a:pt x="268" y="78"/>
                    </a:lnTo>
                    <a:lnTo>
                      <a:pt x="270" y="76"/>
                    </a:lnTo>
                    <a:lnTo>
                      <a:pt x="270" y="76"/>
                    </a:lnTo>
                    <a:lnTo>
                      <a:pt x="276" y="74"/>
                    </a:lnTo>
                    <a:lnTo>
                      <a:pt x="280" y="74"/>
                    </a:lnTo>
                    <a:lnTo>
                      <a:pt x="296" y="78"/>
                    </a:lnTo>
                    <a:lnTo>
                      <a:pt x="296" y="78"/>
                    </a:lnTo>
                    <a:lnTo>
                      <a:pt x="302" y="78"/>
                    </a:lnTo>
                    <a:lnTo>
                      <a:pt x="304" y="78"/>
                    </a:lnTo>
                    <a:lnTo>
                      <a:pt x="304" y="76"/>
                    </a:lnTo>
                    <a:lnTo>
                      <a:pt x="302" y="72"/>
                    </a:lnTo>
                    <a:lnTo>
                      <a:pt x="302" y="68"/>
                    </a:lnTo>
                    <a:lnTo>
                      <a:pt x="302" y="68"/>
                    </a:lnTo>
                    <a:lnTo>
                      <a:pt x="302" y="66"/>
                    </a:lnTo>
                    <a:lnTo>
                      <a:pt x="306" y="66"/>
                    </a:lnTo>
                    <a:lnTo>
                      <a:pt x="316" y="70"/>
                    </a:lnTo>
                    <a:lnTo>
                      <a:pt x="316" y="70"/>
                    </a:lnTo>
                    <a:lnTo>
                      <a:pt x="322" y="72"/>
                    </a:lnTo>
                    <a:lnTo>
                      <a:pt x="324" y="72"/>
                    </a:lnTo>
                    <a:lnTo>
                      <a:pt x="324" y="70"/>
                    </a:lnTo>
                    <a:lnTo>
                      <a:pt x="328" y="66"/>
                    </a:lnTo>
                    <a:lnTo>
                      <a:pt x="328" y="66"/>
                    </a:lnTo>
                    <a:lnTo>
                      <a:pt x="332" y="64"/>
                    </a:lnTo>
                    <a:lnTo>
                      <a:pt x="332" y="64"/>
                    </a:lnTo>
                    <a:lnTo>
                      <a:pt x="334" y="70"/>
                    </a:lnTo>
                    <a:lnTo>
                      <a:pt x="334" y="70"/>
                    </a:lnTo>
                    <a:lnTo>
                      <a:pt x="336" y="72"/>
                    </a:lnTo>
                    <a:lnTo>
                      <a:pt x="338" y="72"/>
                    </a:lnTo>
                    <a:lnTo>
                      <a:pt x="342" y="66"/>
                    </a:lnTo>
                    <a:lnTo>
                      <a:pt x="342" y="66"/>
                    </a:lnTo>
                    <a:lnTo>
                      <a:pt x="344" y="64"/>
                    </a:lnTo>
                    <a:lnTo>
                      <a:pt x="348" y="66"/>
                    </a:lnTo>
                    <a:lnTo>
                      <a:pt x="358" y="76"/>
                    </a:lnTo>
                    <a:lnTo>
                      <a:pt x="370" y="64"/>
                    </a:lnTo>
                    <a:lnTo>
                      <a:pt x="370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SG" sz="180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</p:grpSp>
        <p:grpSp>
          <p:nvGrpSpPr>
            <p:cNvPr id="440" name="Group 610"/>
            <p:cNvGrpSpPr/>
            <p:nvPr/>
          </p:nvGrpSpPr>
          <p:grpSpPr>
            <a:xfrm flipH="1">
              <a:off x="3522783" y="4721390"/>
              <a:ext cx="1706421" cy="290079"/>
              <a:chOff x="6954976" y="901700"/>
              <a:chExt cx="1828800" cy="781050"/>
            </a:xfrm>
            <a:solidFill>
              <a:srgbClr val="6D9B69"/>
            </a:solidFill>
          </p:grpSpPr>
          <p:sp>
            <p:nvSpPr>
              <p:cNvPr id="461" name="Freeform 14"/>
              <p:cNvSpPr>
                <a:spLocks/>
              </p:cNvSpPr>
              <p:nvPr/>
            </p:nvSpPr>
            <p:spPr bwMode="auto">
              <a:xfrm>
                <a:off x="8275776" y="971550"/>
                <a:ext cx="508000" cy="215900"/>
              </a:xfrm>
              <a:custGeom>
                <a:avLst/>
                <a:gdLst>
                  <a:gd name="T0" fmla="*/ 320 w 320"/>
                  <a:gd name="T1" fmla="*/ 30 h 136"/>
                  <a:gd name="T2" fmla="*/ 308 w 320"/>
                  <a:gd name="T3" fmla="*/ 24 h 136"/>
                  <a:gd name="T4" fmla="*/ 298 w 320"/>
                  <a:gd name="T5" fmla="*/ 32 h 136"/>
                  <a:gd name="T6" fmla="*/ 286 w 320"/>
                  <a:gd name="T7" fmla="*/ 32 h 136"/>
                  <a:gd name="T8" fmla="*/ 284 w 320"/>
                  <a:gd name="T9" fmla="*/ 26 h 136"/>
                  <a:gd name="T10" fmla="*/ 284 w 320"/>
                  <a:gd name="T11" fmla="*/ 6 h 136"/>
                  <a:gd name="T12" fmla="*/ 278 w 320"/>
                  <a:gd name="T13" fmla="*/ 2 h 136"/>
                  <a:gd name="T14" fmla="*/ 266 w 320"/>
                  <a:gd name="T15" fmla="*/ 4 h 136"/>
                  <a:gd name="T16" fmla="*/ 274 w 320"/>
                  <a:gd name="T17" fmla="*/ 12 h 136"/>
                  <a:gd name="T18" fmla="*/ 266 w 320"/>
                  <a:gd name="T19" fmla="*/ 16 h 136"/>
                  <a:gd name="T20" fmla="*/ 258 w 320"/>
                  <a:gd name="T21" fmla="*/ 18 h 136"/>
                  <a:gd name="T22" fmla="*/ 248 w 320"/>
                  <a:gd name="T23" fmla="*/ 16 h 136"/>
                  <a:gd name="T24" fmla="*/ 242 w 320"/>
                  <a:gd name="T25" fmla="*/ 4 h 136"/>
                  <a:gd name="T26" fmla="*/ 234 w 320"/>
                  <a:gd name="T27" fmla="*/ 12 h 136"/>
                  <a:gd name="T28" fmla="*/ 240 w 320"/>
                  <a:gd name="T29" fmla="*/ 20 h 136"/>
                  <a:gd name="T30" fmla="*/ 236 w 320"/>
                  <a:gd name="T31" fmla="*/ 30 h 136"/>
                  <a:gd name="T32" fmla="*/ 226 w 320"/>
                  <a:gd name="T33" fmla="*/ 18 h 136"/>
                  <a:gd name="T34" fmla="*/ 222 w 320"/>
                  <a:gd name="T35" fmla="*/ 20 h 136"/>
                  <a:gd name="T36" fmla="*/ 222 w 320"/>
                  <a:gd name="T37" fmla="*/ 32 h 136"/>
                  <a:gd name="T38" fmla="*/ 210 w 320"/>
                  <a:gd name="T39" fmla="*/ 24 h 136"/>
                  <a:gd name="T40" fmla="*/ 202 w 320"/>
                  <a:gd name="T41" fmla="*/ 22 h 136"/>
                  <a:gd name="T42" fmla="*/ 196 w 320"/>
                  <a:gd name="T43" fmla="*/ 30 h 136"/>
                  <a:gd name="T44" fmla="*/ 194 w 320"/>
                  <a:gd name="T45" fmla="*/ 18 h 136"/>
                  <a:gd name="T46" fmla="*/ 192 w 320"/>
                  <a:gd name="T47" fmla="*/ 12 h 136"/>
                  <a:gd name="T48" fmla="*/ 184 w 320"/>
                  <a:gd name="T49" fmla="*/ 12 h 136"/>
                  <a:gd name="T50" fmla="*/ 182 w 320"/>
                  <a:gd name="T51" fmla="*/ 12 h 136"/>
                  <a:gd name="T52" fmla="*/ 174 w 320"/>
                  <a:gd name="T53" fmla="*/ 22 h 136"/>
                  <a:gd name="T54" fmla="*/ 174 w 320"/>
                  <a:gd name="T55" fmla="*/ 6 h 136"/>
                  <a:gd name="T56" fmla="*/ 172 w 320"/>
                  <a:gd name="T57" fmla="*/ 4 h 136"/>
                  <a:gd name="T58" fmla="*/ 160 w 320"/>
                  <a:gd name="T59" fmla="*/ 2 h 136"/>
                  <a:gd name="T60" fmla="*/ 164 w 320"/>
                  <a:gd name="T61" fmla="*/ 12 h 136"/>
                  <a:gd name="T62" fmla="*/ 168 w 320"/>
                  <a:gd name="T63" fmla="*/ 16 h 136"/>
                  <a:gd name="T64" fmla="*/ 160 w 320"/>
                  <a:gd name="T65" fmla="*/ 22 h 136"/>
                  <a:gd name="T66" fmla="*/ 154 w 320"/>
                  <a:gd name="T67" fmla="*/ 44 h 136"/>
                  <a:gd name="T68" fmla="*/ 150 w 320"/>
                  <a:gd name="T69" fmla="*/ 40 h 136"/>
                  <a:gd name="T70" fmla="*/ 148 w 320"/>
                  <a:gd name="T71" fmla="*/ 22 h 136"/>
                  <a:gd name="T72" fmla="*/ 148 w 320"/>
                  <a:gd name="T73" fmla="*/ 12 h 136"/>
                  <a:gd name="T74" fmla="*/ 144 w 320"/>
                  <a:gd name="T75" fmla="*/ 10 h 136"/>
                  <a:gd name="T76" fmla="*/ 140 w 320"/>
                  <a:gd name="T77" fmla="*/ 26 h 136"/>
                  <a:gd name="T78" fmla="*/ 136 w 320"/>
                  <a:gd name="T79" fmla="*/ 28 h 136"/>
                  <a:gd name="T80" fmla="*/ 132 w 320"/>
                  <a:gd name="T81" fmla="*/ 20 h 136"/>
                  <a:gd name="T82" fmla="*/ 126 w 320"/>
                  <a:gd name="T83" fmla="*/ 18 h 136"/>
                  <a:gd name="T84" fmla="*/ 112 w 320"/>
                  <a:gd name="T85" fmla="*/ 12 h 136"/>
                  <a:gd name="T86" fmla="*/ 104 w 320"/>
                  <a:gd name="T87" fmla="*/ 32 h 136"/>
                  <a:gd name="T88" fmla="*/ 96 w 320"/>
                  <a:gd name="T89" fmla="*/ 32 h 136"/>
                  <a:gd name="T90" fmla="*/ 92 w 320"/>
                  <a:gd name="T91" fmla="*/ 16 h 136"/>
                  <a:gd name="T92" fmla="*/ 86 w 320"/>
                  <a:gd name="T93" fmla="*/ 20 h 136"/>
                  <a:gd name="T94" fmla="*/ 84 w 320"/>
                  <a:gd name="T95" fmla="*/ 22 h 136"/>
                  <a:gd name="T96" fmla="*/ 80 w 320"/>
                  <a:gd name="T97" fmla="*/ 32 h 136"/>
                  <a:gd name="T98" fmla="*/ 70 w 320"/>
                  <a:gd name="T99" fmla="*/ 36 h 136"/>
                  <a:gd name="T100" fmla="*/ 68 w 320"/>
                  <a:gd name="T101" fmla="*/ 30 h 136"/>
                  <a:gd name="T102" fmla="*/ 64 w 320"/>
                  <a:gd name="T103" fmla="*/ 14 h 136"/>
                  <a:gd name="T104" fmla="*/ 58 w 320"/>
                  <a:gd name="T105" fmla="*/ 20 h 136"/>
                  <a:gd name="T106" fmla="*/ 58 w 320"/>
                  <a:gd name="T107" fmla="*/ 42 h 136"/>
                  <a:gd name="T108" fmla="*/ 62 w 320"/>
                  <a:gd name="T109" fmla="*/ 62 h 136"/>
                  <a:gd name="T110" fmla="*/ 56 w 320"/>
                  <a:gd name="T111" fmla="*/ 66 h 136"/>
                  <a:gd name="T112" fmla="*/ 42 w 320"/>
                  <a:gd name="T113" fmla="*/ 50 h 136"/>
                  <a:gd name="T114" fmla="*/ 36 w 320"/>
                  <a:gd name="T115" fmla="*/ 50 h 136"/>
                  <a:gd name="T116" fmla="*/ 32 w 320"/>
                  <a:gd name="T117" fmla="*/ 68 h 136"/>
                  <a:gd name="T118" fmla="*/ 22 w 320"/>
                  <a:gd name="T119" fmla="*/ 68 h 136"/>
                  <a:gd name="T120" fmla="*/ 10 w 320"/>
                  <a:gd name="T121" fmla="*/ 72 h 136"/>
                  <a:gd name="T122" fmla="*/ 4 w 320"/>
                  <a:gd name="T123" fmla="*/ 84 h 136"/>
                  <a:gd name="T124" fmla="*/ 320 w 320"/>
                  <a:gd name="T125" fmla="*/ 13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20" h="136">
                    <a:moveTo>
                      <a:pt x="320" y="136"/>
                    </a:moveTo>
                    <a:lnTo>
                      <a:pt x="320" y="30"/>
                    </a:lnTo>
                    <a:lnTo>
                      <a:pt x="320" y="30"/>
                    </a:lnTo>
                    <a:lnTo>
                      <a:pt x="316" y="26"/>
                    </a:lnTo>
                    <a:lnTo>
                      <a:pt x="312" y="24"/>
                    </a:lnTo>
                    <a:lnTo>
                      <a:pt x="308" y="24"/>
                    </a:lnTo>
                    <a:lnTo>
                      <a:pt x="304" y="28"/>
                    </a:lnTo>
                    <a:lnTo>
                      <a:pt x="304" y="28"/>
                    </a:lnTo>
                    <a:lnTo>
                      <a:pt x="298" y="32"/>
                    </a:lnTo>
                    <a:lnTo>
                      <a:pt x="290" y="34"/>
                    </a:lnTo>
                    <a:lnTo>
                      <a:pt x="288" y="34"/>
                    </a:lnTo>
                    <a:lnTo>
                      <a:pt x="286" y="32"/>
                    </a:lnTo>
                    <a:lnTo>
                      <a:pt x="284" y="30"/>
                    </a:lnTo>
                    <a:lnTo>
                      <a:pt x="284" y="26"/>
                    </a:lnTo>
                    <a:lnTo>
                      <a:pt x="284" y="26"/>
                    </a:lnTo>
                    <a:lnTo>
                      <a:pt x="286" y="18"/>
                    </a:lnTo>
                    <a:lnTo>
                      <a:pt x="286" y="10"/>
                    </a:lnTo>
                    <a:lnTo>
                      <a:pt x="284" y="6"/>
                    </a:lnTo>
                    <a:lnTo>
                      <a:pt x="282" y="4"/>
                    </a:lnTo>
                    <a:lnTo>
                      <a:pt x="278" y="2"/>
                    </a:lnTo>
                    <a:lnTo>
                      <a:pt x="278" y="2"/>
                    </a:lnTo>
                    <a:lnTo>
                      <a:pt x="264" y="0"/>
                    </a:lnTo>
                    <a:lnTo>
                      <a:pt x="262" y="2"/>
                    </a:lnTo>
                    <a:lnTo>
                      <a:pt x="266" y="4"/>
                    </a:lnTo>
                    <a:lnTo>
                      <a:pt x="266" y="4"/>
                    </a:lnTo>
                    <a:lnTo>
                      <a:pt x="274" y="10"/>
                    </a:lnTo>
                    <a:lnTo>
                      <a:pt x="274" y="12"/>
                    </a:lnTo>
                    <a:lnTo>
                      <a:pt x="268" y="14"/>
                    </a:lnTo>
                    <a:lnTo>
                      <a:pt x="268" y="14"/>
                    </a:lnTo>
                    <a:lnTo>
                      <a:pt x="266" y="16"/>
                    </a:lnTo>
                    <a:lnTo>
                      <a:pt x="266" y="18"/>
                    </a:lnTo>
                    <a:lnTo>
                      <a:pt x="264" y="18"/>
                    </a:lnTo>
                    <a:lnTo>
                      <a:pt x="258" y="18"/>
                    </a:lnTo>
                    <a:lnTo>
                      <a:pt x="258" y="18"/>
                    </a:lnTo>
                    <a:lnTo>
                      <a:pt x="252" y="18"/>
                    </a:lnTo>
                    <a:lnTo>
                      <a:pt x="248" y="16"/>
                    </a:lnTo>
                    <a:lnTo>
                      <a:pt x="244" y="12"/>
                    </a:lnTo>
                    <a:lnTo>
                      <a:pt x="242" y="6"/>
                    </a:lnTo>
                    <a:lnTo>
                      <a:pt x="242" y="4"/>
                    </a:lnTo>
                    <a:lnTo>
                      <a:pt x="218" y="4"/>
                    </a:lnTo>
                    <a:lnTo>
                      <a:pt x="218" y="4"/>
                    </a:lnTo>
                    <a:lnTo>
                      <a:pt x="234" y="12"/>
                    </a:lnTo>
                    <a:lnTo>
                      <a:pt x="238" y="16"/>
                    </a:lnTo>
                    <a:lnTo>
                      <a:pt x="240" y="20"/>
                    </a:lnTo>
                    <a:lnTo>
                      <a:pt x="240" y="20"/>
                    </a:lnTo>
                    <a:lnTo>
                      <a:pt x="240" y="26"/>
                    </a:lnTo>
                    <a:lnTo>
                      <a:pt x="238" y="30"/>
                    </a:lnTo>
                    <a:lnTo>
                      <a:pt x="236" y="30"/>
                    </a:lnTo>
                    <a:lnTo>
                      <a:pt x="232" y="26"/>
                    </a:lnTo>
                    <a:lnTo>
                      <a:pt x="232" y="26"/>
                    </a:lnTo>
                    <a:lnTo>
                      <a:pt x="226" y="18"/>
                    </a:lnTo>
                    <a:lnTo>
                      <a:pt x="224" y="18"/>
                    </a:lnTo>
                    <a:lnTo>
                      <a:pt x="222" y="20"/>
                    </a:lnTo>
                    <a:lnTo>
                      <a:pt x="222" y="20"/>
                    </a:lnTo>
                    <a:lnTo>
                      <a:pt x="222" y="26"/>
                    </a:lnTo>
                    <a:lnTo>
                      <a:pt x="222" y="30"/>
                    </a:lnTo>
                    <a:lnTo>
                      <a:pt x="222" y="32"/>
                    </a:lnTo>
                    <a:lnTo>
                      <a:pt x="218" y="30"/>
                    </a:lnTo>
                    <a:lnTo>
                      <a:pt x="218" y="30"/>
                    </a:lnTo>
                    <a:lnTo>
                      <a:pt x="210" y="24"/>
                    </a:lnTo>
                    <a:lnTo>
                      <a:pt x="206" y="20"/>
                    </a:lnTo>
                    <a:lnTo>
                      <a:pt x="204" y="18"/>
                    </a:lnTo>
                    <a:lnTo>
                      <a:pt x="202" y="22"/>
                    </a:lnTo>
                    <a:lnTo>
                      <a:pt x="202" y="22"/>
                    </a:lnTo>
                    <a:lnTo>
                      <a:pt x="198" y="32"/>
                    </a:lnTo>
                    <a:lnTo>
                      <a:pt x="196" y="30"/>
                    </a:lnTo>
                    <a:lnTo>
                      <a:pt x="194" y="26"/>
                    </a:lnTo>
                    <a:lnTo>
                      <a:pt x="194" y="26"/>
                    </a:lnTo>
                    <a:lnTo>
                      <a:pt x="194" y="18"/>
                    </a:lnTo>
                    <a:lnTo>
                      <a:pt x="194" y="14"/>
                    </a:lnTo>
                    <a:lnTo>
                      <a:pt x="194" y="12"/>
                    </a:lnTo>
                    <a:lnTo>
                      <a:pt x="192" y="12"/>
                    </a:lnTo>
                    <a:lnTo>
                      <a:pt x="192" y="12"/>
                    </a:lnTo>
                    <a:lnTo>
                      <a:pt x="188" y="12"/>
                    </a:lnTo>
                    <a:lnTo>
                      <a:pt x="184" y="12"/>
                    </a:lnTo>
                    <a:lnTo>
                      <a:pt x="184" y="10"/>
                    </a:lnTo>
                    <a:lnTo>
                      <a:pt x="182" y="12"/>
                    </a:lnTo>
                    <a:lnTo>
                      <a:pt x="182" y="12"/>
                    </a:lnTo>
                    <a:lnTo>
                      <a:pt x="180" y="18"/>
                    </a:lnTo>
                    <a:lnTo>
                      <a:pt x="176" y="22"/>
                    </a:lnTo>
                    <a:lnTo>
                      <a:pt x="174" y="22"/>
                    </a:lnTo>
                    <a:lnTo>
                      <a:pt x="172" y="18"/>
                    </a:lnTo>
                    <a:lnTo>
                      <a:pt x="172" y="18"/>
                    </a:lnTo>
                    <a:lnTo>
                      <a:pt x="174" y="6"/>
                    </a:lnTo>
                    <a:lnTo>
                      <a:pt x="174" y="4"/>
                    </a:lnTo>
                    <a:lnTo>
                      <a:pt x="172" y="4"/>
                    </a:lnTo>
                    <a:lnTo>
                      <a:pt x="172" y="4"/>
                    </a:lnTo>
                    <a:lnTo>
                      <a:pt x="168" y="4"/>
                    </a:lnTo>
                    <a:lnTo>
                      <a:pt x="162" y="2"/>
                    </a:lnTo>
                    <a:lnTo>
                      <a:pt x="160" y="2"/>
                    </a:lnTo>
                    <a:lnTo>
                      <a:pt x="160" y="6"/>
                    </a:lnTo>
                    <a:lnTo>
                      <a:pt x="160" y="6"/>
                    </a:lnTo>
                    <a:lnTo>
                      <a:pt x="164" y="12"/>
                    </a:lnTo>
                    <a:lnTo>
                      <a:pt x="168" y="14"/>
                    </a:lnTo>
                    <a:lnTo>
                      <a:pt x="168" y="14"/>
                    </a:lnTo>
                    <a:lnTo>
                      <a:pt x="168" y="16"/>
                    </a:lnTo>
                    <a:lnTo>
                      <a:pt x="164" y="20"/>
                    </a:lnTo>
                    <a:lnTo>
                      <a:pt x="164" y="20"/>
                    </a:lnTo>
                    <a:lnTo>
                      <a:pt x="160" y="22"/>
                    </a:lnTo>
                    <a:lnTo>
                      <a:pt x="158" y="28"/>
                    </a:lnTo>
                    <a:lnTo>
                      <a:pt x="156" y="38"/>
                    </a:lnTo>
                    <a:lnTo>
                      <a:pt x="154" y="44"/>
                    </a:lnTo>
                    <a:lnTo>
                      <a:pt x="152" y="44"/>
                    </a:lnTo>
                    <a:lnTo>
                      <a:pt x="150" y="40"/>
                    </a:lnTo>
                    <a:lnTo>
                      <a:pt x="150" y="40"/>
                    </a:lnTo>
                    <a:lnTo>
                      <a:pt x="148" y="36"/>
                    </a:lnTo>
                    <a:lnTo>
                      <a:pt x="148" y="32"/>
                    </a:lnTo>
                    <a:lnTo>
                      <a:pt x="148" y="22"/>
                    </a:lnTo>
                    <a:lnTo>
                      <a:pt x="150" y="14"/>
                    </a:lnTo>
                    <a:lnTo>
                      <a:pt x="148" y="12"/>
                    </a:lnTo>
                    <a:lnTo>
                      <a:pt x="148" y="12"/>
                    </a:lnTo>
                    <a:lnTo>
                      <a:pt x="148" y="12"/>
                    </a:lnTo>
                    <a:lnTo>
                      <a:pt x="144" y="12"/>
                    </a:lnTo>
                    <a:lnTo>
                      <a:pt x="144" y="10"/>
                    </a:lnTo>
                    <a:lnTo>
                      <a:pt x="142" y="14"/>
                    </a:lnTo>
                    <a:lnTo>
                      <a:pt x="142" y="14"/>
                    </a:lnTo>
                    <a:lnTo>
                      <a:pt x="140" y="26"/>
                    </a:lnTo>
                    <a:lnTo>
                      <a:pt x="138" y="30"/>
                    </a:lnTo>
                    <a:lnTo>
                      <a:pt x="138" y="30"/>
                    </a:lnTo>
                    <a:lnTo>
                      <a:pt x="136" y="28"/>
                    </a:lnTo>
                    <a:lnTo>
                      <a:pt x="136" y="28"/>
                    </a:lnTo>
                    <a:lnTo>
                      <a:pt x="134" y="22"/>
                    </a:lnTo>
                    <a:lnTo>
                      <a:pt x="132" y="20"/>
                    </a:lnTo>
                    <a:lnTo>
                      <a:pt x="132" y="18"/>
                    </a:lnTo>
                    <a:lnTo>
                      <a:pt x="126" y="18"/>
                    </a:lnTo>
                    <a:lnTo>
                      <a:pt x="126" y="18"/>
                    </a:lnTo>
                    <a:lnTo>
                      <a:pt x="120" y="16"/>
                    </a:lnTo>
                    <a:lnTo>
                      <a:pt x="116" y="14"/>
                    </a:lnTo>
                    <a:lnTo>
                      <a:pt x="112" y="12"/>
                    </a:lnTo>
                    <a:lnTo>
                      <a:pt x="108" y="18"/>
                    </a:lnTo>
                    <a:lnTo>
                      <a:pt x="108" y="18"/>
                    </a:lnTo>
                    <a:lnTo>
                      <a:pt x="104" y="32"/>
                    </a:lnTo>
                    <a:lnTo>
                      <a:pt x="100" y="34"/>
                    </a:lnTo>
                    <a:lnTo>
                      <a:pt x="96" y="32"/>
                    </a:lnTo>
                    <a:lnTo>
                      <a:pt x="96" y="32"/>
                    </a:lnTo>
                    <a:lnTo>
                      <a:pt x="94" y="24"/>
                    </a:lnTo>
                    <a:lnTo>
                      <a:pt x="94" y="20"/>
                    </a:lnTo>
                    <a:lnTo>
                      <a:pt x="92" y="16"/>
                    </a:lnTo>
                    <a:lnTo>
                      <a:pt x="88" y="18"/>
                    </a:lnTo>
                    <a:lnTo>
                      <a:pt x="88" y="18"/>
                    </a:lnTo>
                    <a:lnTo>
                      <a:pt x="86" y="20"/>
                    </a:lnTo>
                    <a:lnTo>
                      <a:pt x="84" y="18"/>
                    </a:lnTo>
                    <a:lnTo>
                      <a:pt x="84" y="22"/>
                    </a:lnTo>
                    <a:lnTo>
                      <a:pt x="84" y="22"/>
                    </a:lnTo>
                    <a:lnTo>
                      <a:pt x="86" y="26"/>
                    </a:lnTo>
                    <a:lnTo>
                      <a:pt x="86" y="28"/>
                    </a:lnTo>
                    <a:lnTo>
                      <a:pt x="80" y="32"/>
                    </a:lnTo>
                    <a:lnTo>
                      <a:pt x="80" y="32"/>
                    </a:lnTo>
                    <a:lnTo>
                      <a:pt x="74" y="34"/>
                    </a:lnTo>
                    <a:lnTo>
                      <a:pt x="70" y="36"/>
                    </a:lnTo>
                    <a:lnTo>
                      <a:pt x="68" y="34"/>
                    </a:lnTo>
                    <a:lnTo>
                      <a:pt x="68" y="30"/>
                    </a:lnTo>
                    <a:lnTo>
                      <a:pt x="68" y="30"/>
                    </a:lnTo>
                    <a:lnTo>
                      <a:pt x="66" y="22"/>
                    </a:lnTo>
                    <a:lnTo>
                      <a:pt x="64" y="16"/>
                    </a:lnTo>
                    <a:lnTo>
                      <a:pt x="64" y="14"/>
                    </a:lnTo>
                    <a:lnTo>
                      <a:pt x="62" y="14"/>
                    </a:lnTo>
                    <a:lnTo>
                      <a:pt x="58" y="20"/>
                    </a:lnTo>
                    <a:lnTo>
                      <a:pt x="58" y="20"/>
                    </a:lnTo>
                    <a:lnTo>
                      <a:pt x="54" y="32"/>
                    </a:lnTo>
                    <a:lnTo>
                      <a:pt x="54" y="36"/>
                    </a:lnTo>
                    <a:lnTo>
                      <a:pt x="58" y="42"/>
                    </a:lnTo>
                    <a:lnTo>
                      <a:pt x="58" y="42"/>
                    </a:lnTo>
                    <a:lnTo>
                      <a:pt x="60" y="52"/>
                    </a:lnTo>
                    <a:lnTo>
                      <a:pt x="62" y="62"/>
                    </a:lnTo>
                    <a:lnTo>
                      <a:pt x="60" y="64"/>
                    </a:lnTo>
                    <a:lnTo>
                      <a:pt x="60" y="66"/>
                    </a:lnTo>
                    <a:lnTo>
                      <a:pt x="56" y="66"/>
                    </a:lnTo>
                    <a:lnTo>
                      <a:pt x="54" y="64"/>
                    </a:lnTo>
                    <a:lnTo>
                      <a:pt x="54" y="64"/>
                    </a:lnTo>
                    <a:lnTo>
                      <a:pt x="42" y="50"/>
                    </a:lnTo>
                    <a:lnTo>
                      <a:pt x="40" y="50"/>
                    </a:lnTo>
                    <a:lnTo>
                      <a:pt x="38" y="48"/>
                    </a:lnTo>
                    <a:lnTo>
                      <a:pt x="36" y="50"/>
                    </a:lnTo>
                    <a:lnTo>
                      <a:pt x="36" y="54"/>
                    </a:lnTo>
                    <a:lnTo>
                      <a:pt x="36" y="54"/>
                    </a:lnTo>
                    <a:lnTo>
                      <a:pt x="32" y="68"/>
                    </a:lnTo>
                    <a:lnTo>
                      <a:pt x="30" y="68"/>
                    </a:lnTo>
                    <a:lnTo>
                      <a:pt x="22" y="68"/>
                    </a:lnTo>
                    <a:lnTo>
                      <a:pt x="22" y="68"/>
                    </a:lnTo>
                    <a:lnTo>
                      <a:pt x="16" y="66"/>
                    </a:lnTo>
                    <a:lnTo>
                      <a:pt x="12" y="68"/>
                    </a:lnTo>
                    <a:lnTo>
                      <a:pt x="10" y="72"/>
                    </a:lnTo>
                    <a:lnTo>
                      <a:pt x="8" y="74"/>
                    </a:lnTo>
                    <a:lnTo>
                      <a:pt x="4" y="82"/>
                    </a:lnTo>
                    <a:lnTo>
                      <a:pt x="4" y="84"/>
                    </a:lnTo>
                    <a:lnTo>
                      <a:pt x="0" y="122"/>
                    </a:lnTo>
                    <a:lnTo>
                      <a:pt x="272" y="136"/>
                    </a:lnTo>
                    <a:lnTo>
                      <a:pt x="320" y="136"/>
                    </a:lnTo>
                    <a:lnTo>
                      <a:pt x="320" y="1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SG" sz="180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462" name="Freeform 15"/>
              <p:cNvSpPr>
                <a:spLocks/>
              </p:cNvSpPr>
              <p:nvPr/>
            </p:nvSpPr>
            <p:spPr bwMode="auto">
              <a:xfrm>
                <a:off x="6954976" y="901700"/>
                <a:ext cx="1365250" cy="330200"/>
              </a:xfrm>
              <a:custGeom>
                <a:avLst/>
                <a:gdLst>
                  <a:gd name="T0" fmla="*/ 848 w 860"/>
                  <a:gd name="T1" fmla="*/ 156 h 208"/>
                  <a:gd name="T2" fmla="*/ 856 w 860"/>
                  <a:gd name="T3" fmla="*/ 146 h 208"/>
                  <a:gd name="T4" fmla="*/ 858 w 860"/>
                  <a:gd name="T5" fmla="*/ 114 h 208"/>
                  <a:gd name="T6" fmla="*/ 842 w 860"/>
                  <a:gd name="T7" fmla="*/ 90 h 208"/>
                  <a:gd name="T8" fmla="*/ 830 w 860"/>
                  <a:gd name="T9" fmla="*/ 92 h 208"/>
                  <a:gd name="T10" fmla="*/ 822 w 860"/>
                  <a:gd name="T11" fmla="*/ 104 h 208"/>
                  <a:gd name="T12" fmla="*/ 812 w 860"/>
                  <a:gd name="T13" fmla="*/ 112 h 208"/>
                  <a:gd name="T14" fmla="*/ 798 w 860"/>
                  <a:gd name="T15" fmla="*/ 106 h 208"/>
                  <a:gd name="T16" fmla="*/ 788 w 860"/>
                  <a:gd name="T17" fmla="*/ 110 h 208"/>
                  <a:gd name="T18" fmla="*/ 774 w 860"/>
                  <a:gd name="T19" fmla="*/ 92 h 208"/>
                  <a:gd name="T20" fmla="*/ 764 w 860"/>
                  <a:gd name="T21" fmla="*/ 110 h 208"/>
                  <a:gd name="T22" fmla="*/ 752 w 860"/>
                  <a:gd name="T23" fmla="*/ 90 h 208"/>
                  <a:gd name="T24" fmla="*/ 740 w 860"/>
                  <a:gd name="T25" fmla="*/ 104 h 208"/>
                  <a:gd name="T26" fmla="*/ 722 w 860"/>
                  <a:gd name="T27" fmla="*/ 108 h 208"/>
                  <a:gd name="T28" fmla="*/ 690 w 860"/>
                  <a:gd name="T29" fmla="*/ 92 h 208"/>
                  <a:gd name="T30" fmla="*/ 684 w 860"/>
                  <a:gd name="T31" fmla="*/ 104 h 208"/>
                  <a:gd name="T32" fmla="*/ 660 w 860"/>
                  <a:gd name="T33" fmla="*/ 78 h 208"/>
                  <a:gd name="T34" fmla="*/ 646 w 860"/>
                  <a:gd name="T35" fmla="*/ 102 h 208"/>
                  <a:gd name="T36" fmla="*/ 628 w 860"/>
                  <a:gd name="T37" fmla="*/ 78 h 208"/>
                  <a:gd name="T38" fmla="*/ 614 w 860"/>
                  <a:gd name="T39" fmla="*/ 88 h 208"/>
                  <a:gd name="T40" fmla="*/ 598 w 860"/>
                  <a:gd name="T41" fmla="*/ 74 h 208"/>
                  <a:gd name="T42" fmla="*/ 586 w 860"/>
                  <a:gd name="T43" fmla="*/ 70 h 208"/>
                  <a:gd name="T44" fmla="*/ 570 w 860"/>
                  <a:gd name="T45" fmla="*/ 56 h 208"/>
                  <a:gd name="T46" fmla="*/ 560 w 860"/>
                  <a:gd name="T47" fmla="*/ 66 h 208"/>
                  <a:gd name="T48" fmla="*/ 544 w 860"/>
                  <a:gd name="T49" fmla="*/ 72 h 208"/>
                  <a:gd name="T50" fmla="*/ 532 w 860"/>
                  <a:gd name="T51" fmla="*/ 62 h 208"/>
                  <a:gd name="T52" fmla="*/ 518 w 860"/>
                  <a:gd name="T53" fmla="*/ 48 h 208"/>
                  <a:gd name="T54" fmla="*/ 510 w 860"/>
                  <a:gd name="T55" fmla="*/ 58 h 208"/>
                  <a:gd name="T56" fmla="*/ 500 w 860"/>
                  <a:gd name="T57" fmla="*/ 50 h 208"/>
                  <a:gd name="T58" fmla="*/ 490 w 860"/>
                  <a:gd name="T59" fmla="*/ 52 h 208"/>
                  <a:gd name="T60" fmla="*/ 480 w 860"/>
                  <a:gd name="T61" fmla="*/ 54 h 208"/>
                  <a:gd name="T62" fmla="*/ 466 w 860"/>
                  <a:gd name="T63" fmla="*/ 50 h 208"/>
                  <a:gd name="T64" fmla="*/ 450 w 860"/>
                  <a:gd name="T65" fmla="*/ 38 h 208"/>
                  <a:gd name="T66" fmla="*/ 432 w 860"/>
                  <a:gd name="T67" fmla="*/ 24 h 208"/>
                  <a:gd name="T68" fmla="*/ 412 w 860"/>
                  <a:gd name="T69" fmla="*/ 26 h 208"/>
                  <a:gd name="T70" fmla="*/ 394 w 860"/>
                  <a:gd name="T71" fmla="*/ 32 h 208"/>
                  <a:gd name="T72" fmla="*/ 376 w 860"/>
                  <a:gd name="T73" fmla="*/ 36 h 208"/>
                  <a:gd name="T74" fmla="*/ 358 w 860"/>
                  <a:gd name="T75" fmla="*/ 34 h 208"/>
                  <a:gd name="T76" fmla="*/ 332 w 860"/>
                  <a:gd name="T77" fmla="*/ 28 h 208"/>
                  <a:gd name="T78" fmla="*/ 308 w 860"/>
                  <a:gd name="T79" fmla="*/ 26 h 208"/>
                  <a:gd name="T80" fmla="*/ 300 w 860"/>
                  <a:gd name="T81" fmla="*/ 30 h 208"/>
                  <a:gd name="T82" fmla="*/ 284 w 860"/>
                  <a:gd name="T83" fmla="*/ 26 h 208"/>
                  <a:gd name="T84" fmla="*/ 274 w 860"/>
                  <a:gd name="T85" fmla="*/ 24 h 208"/>
                  <a:gd name="T86" fmla="*/ 256 w 860"/>
                  <a:gd name="T87" fmla="*/ 34 h 208"/>
                  <a:gd name="T88" fmla="*/ 244 w 860"/>
                  <a:gd name="T89" fmla="*/ 34 h 208"/>
                  <a:gd name="T90" fmla="*/ 230 w 860"/>
                  <a:gd name="T91" fmla="*/ 12 h 208"/>
                  <a:gd name="T92" fmla="*/ 216 w 860"/>
                  <a:gd name="T93" fmla="*/ 22 h 208"/>
                  <a:gd name="T94" fmla="*/ 172 w 860"/>
                  <a:gd name="T95" fmla="*/ 16 h 208"/>
                  <a:gd name="T96" fmla="*/ 142 w 860"/>
                  <a:gd name="T97" fmla="*/ 24 h 208"/>
                  <a:gd name="T98" fmla="*/ 120 w 860"/>
                  <a:gd name="T99" fmla="*/ 16 h 208"/>
                  <a:gd name="T100" fmla="*/ 96 w 860"/>
                  <a:gd name="T101" fmla="*/ 6 h 208"/>
                  <a:gd name="T102" fmla="*/ 84 w 860"/>
                  <a:gd name="T103" fmla="*/ 16 h 208"/>
                  <a:gd name="T104" fmla="*/ 56 w 860"/>
                  <a:gd name="T105" fmla="*/ 12 h 208"/>
                  <a:gd name="T106" fmla="*/ 44 w 860"/>
                  <a:gd name="T107" fmla="*/ 20 h 208"/>
                  <a:gd name="T108" fmla="*/ 14 w 860"/>
                  <a:gd name="T109" fmla="*/ 2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60" h="208">
                    <a:moveTo>
                      <a:pt x="0" y="2"/>
                    </a:moveTo>
                    <a:lnTo>
                      <a:pt x="0" y="156"/>
                    </a:lnTo>
                    <a:lnTo>
                      <a:pt x="834" y="208"/>
                    </a:lnTo>
                    <a:lnTo>
                      <a:pt x="840" y="180"/>
                    </a:lnTo>
                    <a:lnTo>
                      <a:pt x="840" y="180"/>
                    </a:lnTo>
                    <a:lnTo>
                      <a:pt x="844" y="168"/>
                    </a:lnTo>
                    <a:lnTo>
                      <a:pt x="848" y="156"/>
                    </a:lnTo>
                    <a:lnTo>
                      <a:pt x="850" y="146"/>
                    </a:lnTo>
                    <a:lnTo>
                      <a:pt x="850" y="146"/>
                    </a:lnTo>
                    <a:lnTo>
                      <a:pt x="850" y="140"/>
                    </a:lnTo>
                    <a:lnTo>
                      <a:pt x="852" y="142"/>
                    </a:lnTo>
                    <a:lnTo>
                      <a:pt x="854" y="146"/>
                    </a:lnTo>
                    <a:lnTo>
                      <a:pt x="854" y="146"/>
                    </a:lnTo>
                    <a:lnTo>
                      <a:pt x="856" y="146"/>
                    </a:lnTo>
                    <a:lnTo>
                      <a:pt x="858" y="146"/>
                    </a:lnTo>
                    <a:lnTo>
                      <a:pt x="860" y="138"/>
                    </a:lnTo>
                    <a:lnTo>
                      <a:pt x="860" y="138"/>
                    </a:lnTo>
                    <a:lnTo>
                      <a:pt x="860" y="128"/>
                    </a:lnTo>
                    <a:lnTo>
                      <a:pt x="860" y="122"/>
                    </a:lnTo>
                    <a:lnTo>
                      <a:pt x="858" y="114"/>
                    </a:lnTo>
                    <a:lnTo>
                      <a:pt x="858" y="114"/>
                    </a:lnTo>
                    <a:lnTo>
                      <a:pt x="854" y="108"/>
                    </a:lnTo>
                    <a:lnTo>
                      <a:pt x="848" y="106"/>
                    </a:lnTo>
                    <a:lnTo>
                      <a:pt x="848" y="106"/>
                    </a:lnTo>
                    <a:lnTo>
                      <a:pt x="844" y="104"/>
                    </a:lnTo>
                    <a:lnTo>
                      <a:pt x="842" y="100"/>
                    </a:lnTo>
                    <a:lnTo>
                      <a:pt x="842" y="90"/>
                    </a:lnTo>
                    <a:lnTo>
                      <a:pt x="842" y="90"/>
                    </a:lnTo>
                    <a:lnTo>
                      <a:pt x="842" y="88"/>
                    </a:lnTo>
                    <a:lnTo>
                      <a:pt x="840" y="88"/>
                    </a:lnTo>
                    <a:lnTo>
                      <a:pt x="838" y="90"/>
                    </a:lnTo>
                    <a:lnTo>
                      <a:pt x="834" y="88"/>
                    </a:lnTo>
                    <a:lnTo>
                      <a:pt x="834" y="88"/>
                    </a:lnTo>
                    <a:lnTo>
                      <a:pt x="830" y="88"/>
                    </a:lnTo>
                    <a:lnTo>
                      <a:pt x="830" y="92"/>
                    </a:lnTo>
                    <a:lnTo>
                      <a:pt x="828" y="98"/>
                    </a:lnTo>
                    <a:lnTo>
                      <a:pt x="828" y="104"/>
                    </a:lnTo>
                    <a:lnTo>
                      <a:pt x="828" y="104"/>
                    </a:lnTo>
                    <a:lnTo>
                      <a:pt x="826" y="110"/>
                    </a:lnTo>
                    <a:lnTo>
                      <a:pt x="824" y="110"/>
                    </a:lnTo>
                    <a:lnTo>
                      <a:pt x="822" y="104"/>
                    </a:lnTo>
                    <a:lnTo>
                      <a:pt x="822" y="104"/>
                    </a:lnTo>
                    <a:lnTo>
                      <a:pt x="820" y="104"/>
                    </a:lnTo>
                    <a:lnTo>
                      <a:pt x="818" y="102"/>
                    </a:lnTo>
                    <a:lnTo>
                      <a:pt x="814" y="102"/>
                    </a:lnTo>
                    <a:lnTo>
                      <a:pt x="814" y="102"/>
                    </a:lnTo>
                    <a:lnTo>
                      <a:pt x="812" y="102"/>
                    </a:lnTo>
                    <a:lnTo>
                      <a:pt x="812" y="104"/>
                    </a:lnTo>
                    <a:lnTo>
                      <a:pt x="812" y="112"/>
                    </a:lnTo>
                    <a:lnTo>
                      <a:pt x="812" y="112"/>
                    </a:lnTo>
                    <a:lnTo>
                      <a:pt x="812" y="114"/>
                    </a:lnTo>
                    <a:lnTo>
                      <a:pt x="810" y="114"/>
                    </a:lnTo>
                    <a:lnTo>
                      <a:pt x="804" y="108"/>
                    </a:lnTo>
                    <a:lnTo>
                      <a:pt x="804" y="108"/>
                    </a:lnTo>
                    <a:lnTo>
                      <a:pt x="800" y="106"/>
                    </a:lnTo>
                    <a:lnTo>
                      <a:pt x="798" y="106"/>
                    </a:lnTo>
                    <a:lnTo>
                      <a:pt x="796" y="112"/>
                    </a:lnTo>
                    <a:lnTo>
                      <a:pt x="796" y="112"/>
                    </a:lnTo>
                    <a:lnTo>
                      <a:pt x="794" y="116"/>
                    </a:lnTo>
                    <a:lnTo>
                      <a:pt x="792" y="114"/>
                    </a:lnTo>
                    <a:lnTo>
                      <a:pt x="792" y="114"/>
                    </a:lnTo>
                    <a:lnTo>
                      <a:pt x="790" y="112"/>
                    </a:lnTo>
                    <a:lnTo>
                      <a:pt x="788" y="110"/>
                    </a:lnTo>
                    <a:lnTo>
                      <a:pt x="788" y="106"/>
                    </a:lnTo>
                    <a:lnTo>
                      <a:pt x="784" y="102"/>
                    </a:lnTo>
                    <a:lnTo>
                      <a:pt x="784" y="102"/>
                    </a:lnTo>
                    <a:lnTo>
                      <a:pt x="780" y="98"/>
                    </a:lnTo>
                    <a:lnTo>
                      <a:pt x="776" y="94"/>
                    </a:lnTo>
                    <a:lnTo>
                      <a:pt x="776" y="94"/>
                    </a:lnTo>
                    <a:lnTo>
                      <a:pt x="774" y="92"/>
                    </a:lnTo>
                    <a:lnTo>
                      <a:pt x="772" y="92"/>
                    </a:lnTo>
                    <a:lnTo>
                      <a:pt x="770" y="104"/>
                    </a:lnTo>
                    <a:lnTo>
                      <a:pt x="770" y="104"/>
                    </a:lnTo>
                    <a:lnTo>
                      <a:pt x="770" y="108"/>
                    </a:lnTo>
                    <a:lnTo>
                      <a:pt x="768" y="110"/>
                    </a:lnTo>
                    <a:lnTo>
                      <a:pt x="764" y="110"/>
                    </a:lnTo>
                    <a:lnTo>
                      <a:pt x="764" y="110"/>
                    </a:lnTo>
                    <a:lnTo>
                      <a:pt x="758" y="108"/>
                    </a:lnTo>
                    <a:lnTo>
                      <a:pt x="758" y="106"/>
                    </a:lnTo>
                    <a:lnTo>
                      <a:pt x="758" y="106"/>
                    </a:lnTo>
                    <a:lnTo>
                      <a:pt x="756" y="100"/>
                    </a:lnTo>
                    <a:lnTo>
                      <a:pt x="754" y="94"/>
                    </a:lnTo>
                    <a:lnTo>
                      <a:pt x="754" y="94"/>
                    </a:lnTo>
                    <a:lnTo>
                      <a:pt x="752" y="90"/>
                    </a:lnTo>
                    <a:lnTo>
                      <a:pt x="750" y="86"/>
                    </a:lnTo>
                    <a:lnTo>
                      <a:pt x="750" y="86"/>
                    </a:lnTo>
                    <a:lnTo>
                      <a:pt x="750" y="84"/>
                    </a:lnTo>
                    <a:lnTo>
                      <a:pt x="748" y="86"/>
                    </a:lnTo>
                    <a:lnTo>
                      <a:pt x="746" y="90"/>
                    </a:lnTo>
                    <a:lnTo>
                      <a:pt x="744" y="96"/>
                    </a:lnTo>
                    <a:lnTo>
                      <a:pt x="740" y="104"/>
                    </a:lnTo>
                    <a:lnTo>
                      <a:pt x="740" y="104"/>
                    </a:lnTo>
                    <a:lnTo>
                      <a:pt x="736" y="110"/>
                    </a:lnTo>
                    <a:lnTo>
                      <a:pt x="734" y="110"/>
                    </a:lnTo>
                    <a:lnTo>
                      <a:pt x="732" y="110"/>
                    </a:lnTo>
                    <a:lnTo>
                      <a:pt x="730" y="108"/>
                    </a:lnTo>
                    <a:lnTo>
                      <a:pt x="730" y="108"/>
                    </a:lnTo>
                    <a:lnTo>
                      <a:pt x="722" y="108"/>
                    </a:lnTo>
                    <a:lnTo>
                      <a:pt x="718" y="108"/>
                    </a:lnTo>
                    <a:lnTo>
                      <a:pt x="716" y="106"/>
                    </a:lnTo>
                    <a:lnTo>
                      <a:pt x="716" y="106"/>
                    </a:lnTo>
                    <a:lnTo>
                      <a:pt x="710" y="102"/>
                    </a:lnTo>
                    <a:lnTo>
                      <a:pt x="702" y="98"/>
                    </a:lnTo>
                    <a:lnTo>
                      <a:pt x="694" y="96"/>
                    </a:lnTo>
                    <a:lnTo>
                      <a:pt x="690" y="92"/>
                    </a:lnTo>
                    <a:lnTo>
                      <a:pt x="690" y="92"/>
                    </a:lnTo>
                    <a:lnTo>
                      <a:pt x="688" y="92"/>
                    </a:lnTo>
                    <a:lnTo>
                      <a:pt x="688" y="94"/>
                    </a:lnTo>
                    <a:lnTo>
                      <a:pt x="688" y="102"/>
                    </a:lnTo>
                    <a:lnTo>
                      <a:pt x="688" y="102"/>
                    </a:lnTo>
                    <a:lnTo>
                      <a:pt x="686" y="104"/>
                    </a:lnTo>
                    <a:lnTo>
                      <a:pt x="684" y="104"/>
                    </a:lnTo>
                    <a:lnTo>
                      <a:pt x="680" y="94"/>
                    </a:lnTo>
                    <a:lnTo>
                      <a:pt x="680" y="94"/>
                    </a:lnTo>
                    <a:lnTo>
                      <a:pt x="678" y="88"/>
                    </a:lnTo>
                    <a:lnTo>
                      <a:pt x="674" y="84"/>
                    </a:lnTo>
                    <a:lnTo>
                      <a:pt x="668" y="80"/>
                    </a:lnTo>
                    <a:lnTo>
                      <a:pt x="660" y="78"/>
                    </a:lnTo>
                    <a:lnTo>
                      <a:pt x="660" y="78"/>
                    </a:lnTo>
                    <a:lnTo>
                      <a:pt x="658" y="76"/>
                    </a:lnTo>
                    <a:lnTo>
                      <a:pt x="656" y="78"/>
                    </a:lnTo>
                    <a:lnTo>
                      <a:pt x="654" y="84"/>
                    </a:lnTo>
                    <a:lnTo>
                      <a:pt x="652" y="90"/>
                    </a:lnTo>
                    <a:lnTo>
                      <a:pt x="650" y="100"/>
                    </a:lnTo>
                    <a:lnTo>
                      <a:pt x="650" y="100"/>
                    </a:lnTo>
                    <a:lnTo>
                      <a:pt x="646" y="102"/>
                    </a:lnTo>
                    <a:lnTo>
                      <a:pt x="646" y="100"/>
                    </a:lnTo>
                    <a:lnTo>
                      <a:pt x="644" y="88"/>
                    </a:lnTo>
                    <a:lnTo>
                      <a:pt x="644" y="88"/>
                    </a:lnTo>
                    <a:lnTo>
                      <a:pt x="642" y="84"/>
                    </a:lnTo>
                    <a:lnTo>
                      <a:pt x="638" y="82"/>
                    </a:lnTo>
                    <a:lnTo>
                      <a:pt x="634" y="82"/>
                    </a:lnTo>
                    <a:lnTo>
                      <a:pt x="628" y="78"/>
                    </a:lnTo>
                    <a:lnTo>
                      <a:pt x="628" y="78"/>
                    </a:lnTo>
                    <a:lnTo>
                      <a:pt x="624" y="76"/>
                    </a:lnTo>
                    <a:lnTo>
                      <a:pt x="622" y="78"/>
                    </a:lnTo>
                    <a:lnTo>
                      <a:pt x="620" y="80"/>
                    </a:lnTo>
                    <a:lnTo>
                      <a:pt x="618" y="86"/>
                    </a:lnTo>
                    <a:lnTo>
                      <a:pt x="618" y="86"/>
                    </a:lnTo>
                    <a:lnTo>
                      <a:pt x="614" y="88"/>
                    </a:lnTo>
                    <a:lnTo>
                      <a:pt x="612" y="86"/>
                    </a:lnTo>
                    <a:lnTo>
                      <a:pt x="608" y="74"/>
                    </a:lnTo>
                    <a:lnTo>
                      <a:pt x="608" y="74"/>
                    </a:lnTo>
                    <a:lnTo>
                      <a:pt x="604" y="68"/>
                    </a:lnTo>
                    <a:lnTo>
                      <a:pt x="602" y="68"/>
                    </a:lnTo>
                    <a:lnTo>
                      <a:pt x="598" y="74"/>
                    </a:lnTo>
                    <a:lnTo>
                      <a:pt x="598" y="74"/>
                    </a:lnTo>
                    <a:lnTo>
                      <a:pt x="596" y="76"/>
                    </a:lnTo>
                    <a:lnTo>
                      <a:pt x="596" y="74"/>
                    </a:lnTo>
                    <a:lnTo>
                      <a:pt x="594" y="68"/>
                    </a:lnTo>
                    <a:lnTo>
                      <a:pt x="594" y="68"/>
                    </a:lnTo>
                    <a:lnTo>
                      <a:pt x="592" y="64"/>
                    </a:lnTo>
                    <a:lnTo>
                      <a:pt x="590" y="64"/>
                    </a:lnTo>
                    <a:lnTo>
                      <a:pt x="586" y="70"/>
                    </a:lnTo>
                    <a:lnTo>
                      <a:pt x="586" y="70"/>
                    </a:lnTo>
                    <a:lnTo>
                      <a:pt x="584" y="70"/>
                    </a:lnTo>
                    <a:lnTo>
                      <a:pt x="582" y="68"/>
                    </a:lnTo>
                    <a:lnTo>
                      <a:pt x="574" y="56"/>
                    </a:lnTo>
                    <a:lnTo>
                      <a:pt x="574" y="56"/>
                    </a:lnTo>
                    <a:lnTo>
                      <a:pt x="570" y="54"/>
                    </a:lnTo>
                    <a:lnTo>
                      <a:pt x="570" y="56"/>
                    </a:lnTo>
                    <a:lnTo>
                      <a:pt x="568" y="60"/>
                    </a:lnTo>
                    <a:lnTo>
                      <a:pt x="566" y="66"/>
                    </a:lnTo>
                    <a:lnTo>
                      <a:pt x="566" y="66"/>
                    </a:lnTo>
                    <a:lnTo>
                      <a:pt x="564" y="70"/>
                    </a:lnTo>
                    <a:lnTo>
                      <a:pt x="562" y="72"/>
                    </a:lnTo>
                    <a:lnTo>
                      <a:pt x="560" y="66"/>
                    </a:lnTo>
                    <a:lnTo>
                      <a:pt x="560" y="66"/>
                    </a:lnTo>
                    <a:lnTo>
                      <a:pt x="558" y="62"/>
                    </a:lnTo>
                    <a:lnTo>
                      <a:pt x="556" y="66"/>
                    </a:lnTo>
                    <a:lnTo>
                      <a:pt x="556" y="66"/>
                    </a:lnTo>
                    <a:lnTo>
                      <a:pt x="552" y="70"/>
                    </a:lnTo>
                    <a:lnTo>
                      <a:pt x="548" y="72"/>
                    </a:lnTo>
                    <a:lnTo>
                      <a:pt x="548" y="72"/>
                    </a:lnTo>
                    <a:lnTo>
                      <a:pt x="544" y="72"/>
                    </a:lnTo>
                    <a:lnTo>
                      <a:pt x="542" y="70"/>
                    </a:lnTo>
                    <a:lnTo>
                      <a:pt x="540" y="62"/>
                    </a:lnTo>
                    <a:lnTo>
                      <a:pt x="540" y="62"/>
                    </a:lnTo>
                    <a:lnTo>
                      <a:pt x="538" y="60"/>
                    </a:lnTo>
                    <a:lnTo>
                      <a:pt x="536" y="60"/>
                    </a:lnTo>
                    <a:lnTo>
                      <a:pt x="532" y="62"/>
                    </a:lnTo>
                    <a:lnTo>
                      <a:pt x="532" y="62"/>
                    </a:lnTo>
                    <a:lnTo>
                      <a:pt x="530" y="64"/>
                    </a:lnTo>
                    <a:lnTo>
                      <a:pt x="528" y="62"/>
                    </a:lnTo>
                    <a:lnTo>
                      <a:pt x="528" y="58"/>
                    </a:lnTo>
                    <a:lnTo>
                      <a:pt x="528" y="58"/>
                    </a:lnTo>
                    <a:lnTo>
                      <a:pt x="526" y="56"/>
                    </a:lnTo>
                    <a:lnTo>
                      <a:pt x="524" y="54"/>
                    </a:lnTo>
                    <a:lnTo>
                      <a:pt x="518" y="48"/>
                    </a:lnTo>
                    <a:lnTo>
                      <a:pt x="518" y="48"/>
                    </a:lnTo>
                    <a:lnTo>
                      <a:pt x="516" y="46"/>
                    </a:lnTo>
                    <a:lnTo>
                      <a:pt x="514" y="46"/>
                    </a:lnTo>
                    <a:lnTo>
                      <a:pt x="514" y="54"/>
                    </a:lnTo>
                    <a:lnTo>
                      <a:pt x="514" y="54"/>
                    </a:lnTo>
                    <a:lnTo>
                      <a:pt x="514" y="56"/>
                    </a:lnTo>
                    <a:lnTo>
                      <a:pt x="510" y="58"/>
                    </a:lnTo>
                    <a:lnTo>
                      <a:pt x="506" y="58"/>
                    </a:lnTo>
                    <a:lnTo>
                      <a:pt x="502" y="56"/>
                    </a:lnTo>
                    <a:lnTo>
                      <a:pt x="502" y="56"/>
                    </a:lnTo>
                    <a:lnTo>
                      <a:pt x="502" y="54"/>
                    </a:lnTo>
                    <a:lnTo>
                      <a:pt x="502" y="52"/>
                    </a:lnTo>
                    <a:lnTo>
                      <a:pt x="502" y="52"/>
                    </a:lnTo>
                    <a:lnTo>
                      <a:pt x="500" y="50"/>
                    </a:lnTo>
                    <a:lnTo>
                      <a:pt x="500" y="50"/>
                    </a:lnTo>
                    <a:lnTo>
                      <a:pt x="496" y="50"/>
                    </a:lnTo>
                    <a:lnTo>
                      <a:pt x="494" y="46"/>
                    </a:lnTo>
                    <a:lnTo>
                      <a:pt x="494" y="46"/>
                    </a:lnTo>
                    <a:lnTo>
                      <a:pt x="492" y="44"/>
                    </a:lnTo>
                    <a:lnTo>
                      <a:pt x="492" y="46"/>
                    </a:lnTo>
                    <a:lnTo>
                      <a:pt x="490" y="52"/>
                    </a:lnTo>
                    <a:lnTo>
                      <a:pt x="490" y="52"/>
                    </a:lnTo>
                    <a:lnTo>
                      <a:pt x="488" y="54"/>
                    </a:lnTo>
                    <a:lnTo>
                      <a:pt x="488" y="54"/>
                    </a:lnTo>
                    <a:lnTo>
                      <a:pt x="482" y="52"/>
                    </a:lnTo>
                    <a:lnTo>
                      <a:pt x="482" y="52"/>
                    </a:lnTo>
                    <a:lnTo>
                      <a:pt x="480" y="52"/>
                    </a:lnTo>
                    <a:lnTo>
                      <a:pt x="480" y="54"/>
                    </a:lnTo>
                    <a:lnTo>
                      <a:pt x="480" y="58"/>
                    </a:lnTo>
                    <a:lnTo>
                      <a:pt x="480" y="58"/>
                    </a:lnTo>
                    <a:lnTo>
                      <a:pt x="480" y="60"/>
                    </a:lnTo>
                    <a:lnTo>
                      <a:pt x="476" y="58"/>
                    </a:lnTo>
                    <a:lnTo>
                      <a:pt x="472" y="54"/>
                    </a:lnTo>
                    <a:lnTo>
                      <a:pt x="466" y="50"/>
                    </a:lnTo>
                    <a:lnTo>
                      <a:pt x="466" y="50"/>
                    </a:lnTo>
                    <a:lnTo>
                      <a:pt x="462" y="48"/>
                    </a:lnTo>
                    <a:lnTo>
                      <a:pt x="462" y="46"/>
                    </a:lnTo>
                    <a:lnTo>
                      <a:pt x="462" y="44"/>
                    </a:lnTo>
                    <a:lnTo>
                      <a:pt x="460" y="42"/>
                    </a:lnTo>
                    <a:lnTo>
                      <a:pt x="460" y="42"/>
                    </a:lnTo>
                    <a:lnTo>
                      <a:pt x="454" y="40"/>
                    </a:lnTo>
                    <a:lnTo>
                      <a:pt x="450" y="38"/>
                    </a:lnTo>
                    <a:lnTo>
                      <a:pt x="448" y="36"/>
                    </a:lnTo>
                    <a:lnTo>
                      <a:pt x="448" y="36"/>
                    </a:lnTo>
                    <a:lnTo>
                      <a:pt x="446" y="34"/>
                    </a:lnTo>
                    <a:lnTo>
                      <a:pt x="440" y="26"/>
                    </a:lnTo>
                    <a:lnTo>
                      <a:pt x="440" y="26"/>
                    </a:lnTo>
                    <a:lnTo>
                      <a:pt x="436" y="22"/>
                    </a:lnTo>
                    <a:lnTo>
                      <a:pt x="432" y="24"/>
                    </a:lnTo>
                    <a:lnTo>
                      <a:pt x="424" y="36"/>
                    </a:lnTo>
                    <a:lnTo>
                      <a:pt x="424" y="36"/>
                    </a:lnTo>
                    <a:lnTo>
                      <a:pt x="420" y="40"/>
                    </a:lnTo>
                    <a:lnTo>
                      <a:pt x="416" y="38"/>
                    </a:lnTo>
                    <a:lnTo>
                      <a:pt x="414" y="30"/>
                    </a:lnTo>
                    <a:lnTo>
                      <a:pt x="414" y="30"/>
                    </a:lnTo>
                    <a:lnTo>
                      <a:pt x="412" y="26"/>
                    </a:lnTo>
                    <a:lnTo>
                      <a:pt x="410" y="28"/>
                    </a:lnTo>
                    <a:lnTo>
                      <a:pt x="404" y="38"/>
                    </a:lnTo>
                    <a:lnTo>
                      <a:pt x="404" y="38"/>
                    </a:lnTo>
                    <a:lnTo>
                      <a:pt x="402" y="40"/>
                    </a:lnTo>
                    <a:lnTo>
                      <a:pt x="398" y="40"/>
                    </a:lnTo>
                    <a:lnTo>
                      <a:pt x="394" y="32"/>
                    </a:lnTo>
                    <a:lnTo>
                      <a:pt x="394" y="32"/>
                    </a:lnTo>
                    <a:lnTo>
                      <a:pt x="390" y="28"/>
                    </a:lnTo>
                    <a:lnTo>
                      <a:pt x="386" y="28"/>
                    </a:lnTo>
                    <a:lnTo>
                      <a:pt x="382" y="30"/>
                    </a:lnTo>
                    <a:lnTo>
                      <a:pt x="378" y="34"/>
                    </a:lnTo>
                    <a:lnTo>
                      <a:pt x="378" y="34"/>
                    </a:lnTo>
                    <a:lnTo>
                      <a:pt x="376" y="36"/>
                    </a:lnTo>
                    <a:lnTo>
                      <a:pt x="376" y="36"/>
                    </a:lnTo>
                    <a:lnTo>
                      <a:pt x="370" y="30"/>
                    </a:lnTo>
                    <a:lnTo>
                      <a:pt x="370" y="30"/>
                    </a:lnTo>
                    <a:lnTo>
                      <a:pt x="366" y="30"/>
                    </a:lnTo>
                    <a:lnTo>
                      <a:pt x="364" y="30"/>
                    </a:lnTo>
                    <a:lnTo>
                      <a:pt x="362" y="32"/>
                    </a:lnTo>
                    <a:lnTo>
                      <a:pt x="358" y="34"/>
                    </a:lnTo>
                    <a:lnTo>
                      <a:pt x="358" y="34"/>
                    </a:lnTo>
                    <a:lnTo>
                      <a:pt x="354" y="36"/>
                    </a:lnTo>
                    <a:lnTo>
                      <a:pt x="352" y="36"/>
                    </a:lnTo>
                    <a:lnTo>
                      <a:pt x="352" y="30"/>
                    </a:lnTo>
                    <a:lnTo>
                      <a:pt x="352" y="30"/>
                    </a:lnTo>
                    <a:lnTo>
                      <a:pt x="350" y="26"/>
                    </a:lnTo>
                    <a:lnTo>
                      <a:pt x="348" y="26"/>
                    </a:lnTo>
                    <a:lnTo>
                      <a:pt x="332" y="28"/>
                    </a:lnTo>
                    <a:lnTo>
                      <a:pt x="332" y="28"/>
                    </a:lnTo>
                    <a:lnTo>
                      <a:pt x="320" y="28"/>
                    </a:lnTo>
                    <a:lnTo>
                      <a:pt x="316" y="34"/>
                    </a:lnTo>
                    <a:lnTo>
                      <a:pt x="316" y="34"/>
                    </a:lnTo>
                    <a:lnTo>
                      <a:pt x="312" y="38"/>
                    </a:lnTo>
                    <a:lnTo>
                      <a:pt x="310" y="38"/>
                    </a:lnTo>
                    <a:lnTo>
                      <a:pt x="308" y="26"/>
                    </a:lnTo>
                    <a:lnTo>
                      <a:pt x="308" y="26"/>
                    </a:lnTo>
                    <a:lnTo>
                      <a:pt x="306" y="20"/>
                    </a:lnTo>
                    <a:lnTo>
                      <a:pt x="306" y="18"/>
                    </a:lnTo>
                    <a:lnTo>
                      <a:pt x="304" y="18"/>
                    </a:lnTo>
                    <a:lnTo>
                      <a:pt x="302" y="22"/>
                    </a:lnTo>
                    <a:lnTo>
                      <a:pt x="300" y="30"/>
                    </a:lnTo>
                    <a:lnTo>
                      <a:pt x="300" y="30"/>
                    </a:lnTo>
                    <a:lnTo>
                      <a:pt x="298" y="36"/>
                    </a:lnTo>
                    <a:lnTo>
                      <a:pt x="296" y="38"/>
                    </a:lnTo>
                    <a:lnTo>
                      <a:pt x="292" y="34"/>
                    </a:lnTo>
                    <a:lnTo>
                      <a:pt x="288" y="28"/>
                    </a:lnTo>
                    <a:lnTo>
                      <a:pt x="288" y="28"/>
                    </a:lnTo>
                    <a:lnTo>
                      <a:pt x="284" y="22"/>
                    </a:lnTo>
                    <a:lnTo>
                      <a:pt x="284" y="26"/>
                    </a:lnTo>
                    <a:lnTo>
                      <a:pt x="282" y="40"/>
                    </a:lnTo>
                    <a:lnTo>
                      <a:pt x="282" y="40"/>
                    </a:lnTo>
                    <a:lnTo>
                      <a:pt x="282" y="44"/>
                    </a:lnTo>
                    <a:lnTo>
                      <a:pt x="280" y="42"/>
                    </a:lnTo>
                    <a:lnTo>
                      <a:pt x="276" y="28"/>
                    </a:lnTo>
                    <a:lnTo>
                      <a:pt x="276" y="28"/>
                    </a:lnTo>
                    <a:lnTo>
                      <a:pt x="274" y="24"/>
                    </a:lnTo>
                    <a:lnTo>
                      <a:pt x="272" y="26"/>
                    </a:lnTo>
                    <a:lnTo>
                      <a:pt x="268" y="36"/>
                    </a:lnTo>
                    <a:lnTo>
                      <a:pt x="268" y="36"/>
                    </a:lnTo>
                    <a:lnTo>
                      <a:pt x="268" y="40"/>
                    </a:lnTo>
                    <a:lnTo>
                      <a:pt x="266" y="40"/>
                    </a:lnTo>
                    <a:lnTo>
                      <a:pt x="262" y="40"/>
                    </a:lnTo>
                    <a:lnTo>
                      <a:pt x="256" y="34"/>
                    </a:lnTo>
                    <a:lnTo>
                      <a:pt x="252" y="24"/>
                    </a:lnTo>
                    <a:lnTo>
                      <a:pt x="252" y="24"/>
                    </a:lnTo>
                    <a:lnTo>
                      <a:pt x="250" y="18"/>
                    </a:lnTo>
                    <a:lnTo>
                      <a:pt x="248" y="20"/>
                    </a:lnTo>
                    <a:lnTo>
                      <a:pt x="246" y="26"/>
                    </a:lnTo>
                    <a:lnTo>
                      <a:pt x="244" y="34"/>
                    </a:lnTo>
                    <a:lnTo>
                      <a:pt x="244" y="34"/>
                    </a:lnTo>
                    <a:lnTo>
                      <a:pt x="242" y="38"/>
                    </a:lnTo>
                    <a:lnTo>
                      <a:pt x="240" y="34"/>
                    </a:lnTo>
                    <a:lnTo>
                      <a:pt x="234" y="16"/>
                    </a:lnTo>
                    <a:lnTo>
                      <a:pt x="234" y="16"/>
                    </a:lnTo>
                    <a:lnTo>
                      <a:pt x="232" y="8"/>
                    </a:lnTo>
                    <a:lnTo>
                      <a:pt x="232" y="8"/>
                    </a:lnTo>
                    <a:lnTo>
                      <a:pt x="230" y="12"/>
                    </a:lnTo>
                    <a:lnTo>
                      <a:pt x="228" y="30"/>
                    </a:lnTo>
                    <a:lnTo>
                      <a:pt x="228" y="30"/>
                    </a:lnTo>
                    <a:lnTo>
                      <a:pt x="228" y="36"/>
                    </a:lnTo>
                    <a:lnTo>
                      <a:pt x="226" y="36"/>
                    </a:lnTo>
                    <a:lnTo>
                      <a:pt x="224" y="36"/>
                    </a:lnTo>
                    <a:lnTo>
                      <a:pt x="216" y="22"/>
                    </a:lnTo>
                    <a:lnTo>
                      <a:pt x="216" y="22"/>
                    </a:lnTo>
                    <a:lnTo>
                      <a:pt x="214" y="18"/>
                    </a:lnTo>
                    <a:lnTo>
                      <a:pt x="210" y="16"/>
                    </a:lnTo>
                    <a:lnTo>
                      <a:pt x="200" y="16"/>
                    </a:lnTo>
                    <a:lnTo>
                      <a:pt x="188" y="18"/>
                    </a:lnTo>
                    <a:lnTo>
                      <a:pt x="182" y="18"/>
                    </a:lnTo>
                    <a:lnTo>
                      <a:pt x="172" y="16"/>
                    </a:lnTo>
                    <a:lnTo>
                      <a:pt x="172" y="16"/>
                    </a:lnTo>
                    <a:lnTo>
                      <a:pt x="160" y="12"/>
                    </a:lnTo>
                    <a:lnTo>
                      <a:pt x="156" y="12"/>
                    </a:lnTo>
                    <a:lnTo>
                      <a:pt x="154" y="14"/>
                    </a:lnTo>
                    <a:lnTo>
                      <a:pt x="152" y="18"/>
                    </a:lnTo>
                    <a:lnTo>
                      <a:pt x="152" y="18"/>
                    </a:lnTo>
                    <a:lnTo>
                      <a:pt x="144" y="26"/>
                    </a:lnTo>
                    <a:lnTo>
                      <a:pt x="142" y="24"/>
                    </a:lnTo>
                    <a:lnTo>
                      <a:pt x="138" y="18"/>
                    </a:lnTo>
                    <a:lnTo>
                      <a:pt x="138" y="18"/>
                    </a:lnTo>
                    <a:lnTo>
                      <a:pt x="132" y="12"/>
                    </a:lnTo>
                    <a:lnTo>
                      <a:pt x="126" y="10"/>
                    </a:lnTo>
                    <a:lnTo>
                      <a:pt x="124" y="12"/>
                    </a:lnTo>
                    <a:lnTo>
                      <a:pt x="120" y="16"/>
                    </a:lnTo>
                    <a:lnTo>
                      <a:pt x="120" y="16"/>
                    </a:lnTo>
                    <a:lnTo>
                      <a:pt x="116" y="20"/>
                    </a:lnTo>
                    <a:lnTo>
                      <a:pt x="112" y="22"/>
                    </a:lnTo>
                    <a:lnTo>
                      <a:pt x="106" y="18"/>
                    </a:lnTo>
                    <a:lnTo>
                      <a:pt x="100" y="10"/>
                    </a:lnTo>
                    <a:lnTo>
                      <a:pt x="100" y="10"/>
                    </a:lnTo>
                    <a:lnTo>
                      <a:pt x="96" y="6"/>
                    </a:lnTo>
                    <a:lnTo>
                      <a:pt x="96" y="6"/>
                    </a:lnTo>
                    <a:lnTo>
                      <a:pt x="94" y="6"/>
                    </a:lnTo>
                    <a:lnTo>
                      <a:pt x="92" y="12"/>
                    </a:lnTo>
                    <a:lnTo>
                      <a:pt x="90" y="18"/>
                    </a:lnTo>
                    <a:lnTo>
                      <a:pt x="90" y="18"/>
                    </a:lnTo>
                    <a:lnTo>
                      <a:pt x="86" y="22"/>
                    </a:lnTo>
                    <a:lnTo>
                      <a:pt x="84" y="20"/>
                    </a:lnTo>
                    <a:lnTo>
                      <a:pt x="84" y="16"/>
                    </a:lnTo>
                    <a:lnTo>
                      <a:pt x="82" y="8"/>
                    </a:lnTo>
                    <a:lnTo>
                      <a:pt x="82" y="8"/>
                    </a:lnTo>
                    <a:lnTo>
                      <a:pt x="82" y="6"/>
                    </a:lnTo>
                    <a:lnTo>
                      <a:pt x="78" y="6"/>
                    </a:lnTo>
                    <a:lnTo>
                      <a:pt x="70" y="10"/>
                    </a:lnTo>
                    <a:lnTo>
                      <a:pt x="62" y="12"/>
                    </a:lnTo>
                    <a:lnTo>
                      <a:pt x="56" y="12"/>
                    </a:lnTo>
                    <a:lnTo>
                      <a:pt x="52" y="8"/>
                    </a:lnTo>
                    <a:lnTo>
                      <a:pt x="52" y="8"/>
                    </a:lnTo>
                    <a:lnTo>
                      <a:pt x="46" y="4"/>
                    </a:lnTo>
                    <a:lnTo>
                      <a:pt x="44" y="4"/>
                    </a:lnTo>
                    <a:lnTo>
                      <a:pt x="44" y="6"/>
                    </a:lnTo>
                    <a:lnTo>
                      <a:pt x="44" y="12"/>
                    </a:lnTo>
                    <a:lnTo>
                      <a:pt x="44" y="20"/>
                    </a:lnTo>
                    <a:lnTo>
                      <a:pt x="44" y="20"/>
                    </a:lnTo>
                    <a:lnTo>
                      <a:pt x="42" y="22"/>
                    </a:lnTo>
                    <a:lnTo>
                      <a:pt x="40" y="24"/>
                    </a:lnTo>
                    <a:lnTo>
                      <a:pt x="34" y="20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4" y="2"/>
                    </a:lnTo>
                    <a:lnTo>
                      <a:pt x="1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SG" sz="180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463" name="Freeform 16"/>
              <p:cNvSpPr>
                <a:spLocks/>
              </p:cNvSpPr>
              <p:nvPr/>
            </p:nvSpPr>
            <p:spPr bwMode="auto">
              <a:xfrm>
                <a:off x="7869376" y="1060450"/>
                <a:ext cx="914400" cy="257175"/>
              </a:xfrm>
              <a:custGeom>
                <a:avLst/>
                <a:gdLst>
                  <a:gd name="T0" fmla="*/ 576 w 576"/>
                  <a:gd name="T1" fmla="*/ 70 h 162"/>
                  <a:gd name="T2" fmla="*/ 558 w 576"/>
                  <a:gd name="T3" fmla="*/ 58 h 162"/>
                  <a:gd name="T4" fmla="*/ 554 w 576"/>
                  <a:gd name="T5" fmla="*/ 54 h 162"/>
                  <a:gd name="T6" fmla="*/ 546 w 576"/>
                  <a:gd name="T7" fmla="*/ 60 h 162"/>
                  <a:gd name="T8" fmla="*/ 534 w 576"/>
                  <a:gd name="T9" fmla="*/ 54 h 162"/>
                  <a:gd name="T10" fmla="*/ 526 w 576"/>
                  <a:gd name="T11" fmla="*/ 50 h 162"/>
                  <a:gd name="T12" fmla="*/ 516 w 576"/>
                  <a:gd name="T13" fmla="*/ 56 h 162"/>
                  <a:gd name="T14" fmla="*/ 510 w 576"/>
                  <a:gd name="T15" fmla="*/ 50 h 162"/>
                  <a:gd name="T16" fmla="*/ 508 w 576"/>
                  <a:gd name="T17" fmla="*/ 32 h 162"/>
                  <a:gd name="T18" fmla="*/ 500 w 576"/>
                  <a:gd name="T19" fmla="*/ 28 h 162"/>
                  <a:gd name="T20" fmla="*/ 494 w 576"/>
                  <a:gd name="T21" fmla="*/ 28 h 162"/>
                  <a:gd name="T22" fmla="*/ 480 w 576"/>
                  <a:gd name="T23" fmla="*/ 12 h 162"/>
                  <a:gd name="T24" fmla="*/ 478 w 576"/>
                  <a:gd name="T25" fmla="*/ 16 h 162"/>
                  <a:gd name="T26" fmla="*/ 476 w 576"/>
                  <a:gd name="T27" fmla="*/ 24 h 162"/>
                  <a:gd name="T28" fmla="*/ 466 w 576"/>
                  <a:gd name="T29" fmla="*/ 14 h 162"/>
                  <a:gd name="T30" fmla="*/ 448 w 576"/>
                  <a:gd name="T31" fmla="*/ 6 h 162"/>
                  <a:gd name="T32" fmla="*/ 432 w 576"/>
                  <a:gd name="T33" fmla="*/ 2 h 162"/>
                  <a:gd name="T34" fmla="*/ 420 w 576"/>
                  <a:gd name="T35" fmla="*/ 12 h 162"/>
                  <a:gd name="T36" fmla="*/ 408 w 576"/>
                  <a:gd name="T37" fmla="*/ 16 h 162"/>
                  <a:gd name="T38" fmla="*/ 390 w 576"/>
                  <a:gd name="T39" fmla="*/ 12 h 162"/>
                  <a:gd name="T40" fmla="*/ 384 w 576"/>
                  <a:gd name="T41" fmla="*/ 20 h 162"/>
                  <a:gd name="T42" fmla="*/ 370 w 576"/>
                  <a:gd name="T43" fmla="*/ 26 h 162"/>
                  <a:gd name="T44" fmla="*/ 346 w 576"/>
                  <a:gd name="T45" fmla="*/ 20 h 162"/>
                  <a:gd name="T46" fmla="*/ 326 w 576"/>
                  <a:gd name="T47" fmla="*/ 16 h 162"/>
                  <a:gd name="T48" fmla="*/ 314 w 576"/>
                  <a:gd name="T49" fmla="*/ 24 h 162"/>
                  <a:gd name="T50" fmla="*/ 296 w 576"/>
                  <a:gd name="T51" fmla="*/ 36 h 162"/>
                  <a:gd name="T52" fmla="*/ 286 w 576"/>
                  <a:gd name="T53" fmla="*/ 52 h 162"/>
                  <a:gd name="T54" fmla="*/ 278 w 576"/>
                  <a:gd name="T55" fmla="*/ 62 h 162"/>
                  <a:gd name="T56" fmla="*/ 266 w 576"/>
                  <a:gd name="T57" fmla="*/ 52 h 162"/>
                  <a:gd name="T58" fmla="*/ 260 w 576"/>
                  <a:gd name="T59" fmla="*/ 48 h 162"/>
                  <a:gd name="T60" fmla="*/ 258 w 576"/>
                  <a:gd name="T61" fmla="*/ 60 h 162"/>
                  <a:gd name="T62" fmla="*/ 242 w 576"/>
                  <a:gd name="T63" fmla="*/ 62 h 162"/>
                  <a:gd name="T64" fmla="*/ 220 w 576"/>
                  <a:gd name="T65" fmla="*/ 54 h 162"/>
                  <a:gd name="T66" fmla="*/ 194 w 576"/>
                  <a:gd name="T67" fmla="*/ 36 h 162"/>
                  <a:gd name="T68" fmla="*/ 166 w 576"/>
                  <a:gd name="T69" fmla="*/ 28 h 162"/>
                  <a:gd name="T70" fmla="*/ 156 w 576"/>
                  <a:gd name="T71" fmla="*/ 26 h 162"/>
                  <a:gd name="T72" fmla="*/ 148 w 576"/>
                  <a:gd name="T73" fmla="*/ 8 h 162"/>
                  <a:gd name="T74" fmla="*/ 136 w 576"/>
                  <a:gd name="T75" fmla="*/ 0 h 162"/>
                  <a:gd name="T76" fmla="*/ 128 w 576"/>
                  <a:gd name="T77" fmla="*/ 4 h 162"/>
                  <a:gd name="T78" fmla="*/ 114 w 576"/>
                  <a:gd name="T79" fmla="*/ 4 h 162"/>
                  <a:gd name="T80" fmla="*/ 106 w 576"/>
                  <a:gd name="T81" fmla="*/ 6 h 162"/>
                  <a:gd name="T82" fmla="*/ 104 w 576"/>
                  <a:gd name="T83" fmla="*/ 16 h 162"/>
                  <a:gd name="T84" fmla="*/ 92 w 576"/>
                  <a:gd name="T85" fmla="*/ 16 h 162"/>
                  <a:gd name="T86" fmla="*/ 86 w 576"/>
                  <a:gd name="T87" fmla="*/ 14 h 162"/>
                  <a:gd name="T88" fmla="*/ 78 w 576"/>
                  <a:gd name="T89" fmla="*/ 24 h 162"/>
                  <a:gd name="T90" fmla="*/ 62 w 576"/>
                  <a:gd name="T91" fmla="*/ 24 h 162"/>
                  <a:gd name="T92" fmla="*/ 54 w 576"/>
                  <a:gd name="T93" fmla="*/ 24 h 162"/>
                  <a:gd name="T94" fmla="*/ 50 w 576"/>
                  <a:gd name="T95" fmla="*/ 42 h 162"/>
                  <a:gd name="T96" fmla="*/ 40 w 576"/>
                  <a:gd name="T97" fmla="*/ 52 h 162"/>
                  <a:gd name="T98" fmla="*/ 26 w 576"/>
                  <a:gd name="T99" fmla="*/ 52 h 162"/>
                  <a:gd name="T100" fmla="*/ 6 w 576"/>
                  <a:gd name="T101" fmla="*/ 66 h 162"/>
                  <a:gd name="T102" fmla="*/ 576 w 576"/>
                  <a:gd name="T103" fmla="*/ 16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76" h="162">
                    <a:moveTo>
                      <a:pt x="576" y="162"/>
                    </a:moveTo>
                    <a:lnTo>
                      <a:pt x="576" y="70"/>
                    </a:lnTo>
                    <a:lnTo>
                      <a:pt x="576" y="70"/>
                    </a:lnTo>
                    <a:lnTo>
                      <a:pt x="566" y="66"/>
                    </a:lnTo>
                    <a:lnTo>
                      <a:pt x="562" y="62"/>
                    </a:lnTo>
                    <a:lnTo>
                      <a:pt x="558" y="58"/>
                    </a:lnTo>
                    <a:lnTo>
                      <a:pt x="558" y="58"/>
                    </a:lnTo>
                    <a:lnTo>
                      <a:pt x="556" y="56"/>
                    </a:lnTo>
                    <a:lnTo>
                      <a:pt x="554" y="54"/>
                    </a:lnTo>
                    <a:lnTo>
                      <a:pt x="550" y="56"/>
                    </a:lnTo>
                    <a:lnTo>
                      <a:pt x="546" y="60"/>
                    </a:lnTo>
                    <a:lnTo>
                      <a:pt x="546" y="60"/>
                    </a:lnTo>
                    <a:lnTo>
                      <a:pt x="542" y="60"/>
                    </a:lnTo>
                    <a:lnTo>
                      <a:pt x="538" y="58"/>
                    </a:lnTo>
                    <a:lnTo>
                      <a:pt x="534" y="54"/>
                    </a:lnTo>
                    <a:lnTo>
                      <a:pt x="534" y="54"/>
                    </a:lnTo>
                    <a:lnTo>
                      <a:pt x="530" y="50"/>
                    </a:lnTo>
                    <a:lnTo>
                      <a:pt x="526" y="50"/>
                    </a:lnTo>
                    <a:lnTo>
                      <a:pt x="522" y="52"/>
                    </a:lnTo>
                    <a:lnTo>
                      <a:pt x="516" y="56"/>
                    </a:lnTo>
                    <a:lnTo>
                      <a:pt x="516" y="56"/>
                    </a:lnTo>
                    <a:lnTo>
                      <a:pt x="514" y="58"/>
                    </a:lnTo>
                    <a:lnTo>
                      <a:pt x="512" y="58"/>
                    </a:lnTo>
                    <a:lnTo>
                      <a:pt x="510" y="50"/>
                    </a:lnTo>
                    <a:lnTo>
                      <a:pt x="510" y="40"/>
                    </a:lnTo>
                    <a:lnTo>
                      <a:pt x="508" y="32"/>
                    </a:lnTo>
                    <a:lnTo>
                      <a:pt x="508" y="32"/>
                    </a:lnTo>
                    <a:lnTo>
                      <a:pt x="504" y="22"/>
                    </a:lnTo>
                    <a:lnTo>
                      <a:pt x="500" y="28"/>
                    </a:lnTo>
                    <a:lnTo>
                      <a:pt x="500" y="28"/>
                    </a:lnTo>
                    <a:lnTo>
                      <a:pt x="500" y="30"/>
                    </a:lnTo>
                    <a:lnTo>
                      <a:pt x="498" y="32"/>
                    </a:lnTo>
                    <a:lnTo>
                      <a:pt x="494" y="28"/>
                    </a:lnTo>
                    <a:lnTo>
                      <a:pt x="484" y="16"/>
                    </a:lnTo>
                    <a:lnTo>
                      <a:pt x="484" y="16"/>
                    </a:lnTo>
                    <a:lnTo>
                      <a:pt x="480" y="12"/>
                    </a:lnTo>
                    <a:lnTo>
                      <a:pt x="480" y="12"/>
                    </a:lnTo>
                    <a:lnTo>
                      <a:pt x="478" y="12"/>
                    </a:lnTo>
                    <a:lnTo>
                      <a:pt x="478" y="16"/>
                    </a:lnTo>
                    <a:lnTo>
                      <a:pt x="478" y="20"/>
                    </a:lnTo>
                    <a:lnTo>
                      <a:pt x="478" y="20"/>
                    </a:lnTo>
                    <a:lnTo>
                      <a:pt x="476" y="24"/>
                    </a:lnTo>
                    <a:lnTo>
                      <a:pt x="472" y="22"/>
                    </a:lnTo>
                    <a:lnTo>
                      <a:pt x="466" y="14"/>
                    </a:lnTo>
                    <a:lnTo>
                      <a:pt x="466" y="14"/>
                    </a:lnTo>
                    <a:lnTo>
                      <a:pt x="460" y="10"/>
                    </a:lnTo>
                    <a:lnTo>
                      <a:pt x="454" y="8"/>
                    </a:lnTo>
                    <a:lnTo>
                      <a:pt x="448" y="6"/>
                    </a:lnTo>
                    <a:lnTo>
                      <a:pt x="438" y="4"/>
                    </a:lnTo>
                    <a:lnTo>
                      <a:pt x="438" y="4"/>
                    </a:lnTo>
                    <a:lnTo>
                      <a:pt x="432" y="2"/>
                    </a:lnTo>
                    <a:lnTo>
                      <a:pt x="430" y="4"/>
                    </a:lnTo>
                    <a:lnTo>
                      <a:pt x="426" y="8"/>
                    </a:lnTo>
                    <a:lnTo>
                      <a:pt x="420" y="12"/>
                    </a:lnTo>
                    <a:lnTo>
                      <a:pt x="420" y="12"/>
                    </a:lnTo>
                    <a:lnTo>
                      <a:pt x="412" y="16"/>
                    </a:lnTo>
                    <a:lnTo>
                      <a:pt x="408" y="16"/>
                    </a:lnTo>
                    <a:lnTo>
                      <a:pt x="396" y="12"/>
                    </a:lnTo>
                    <a:lnTo>
                      <a:pt x="396" y="12"/>
                    </a:lnTo>
                    <a:lnTo>
                      <a:pt x="390" y="12"/>
                    </a:lnTo>
                    <a:lnTo>
                      <a:pt x="386" y="16"/>
                    </a:lnTo>
                    <a:lnTo>
                      <a:pt x="384" y="20"/>
                    </a:lnTo>
                    <a:lnTo>
                      <a:pt x="384" y="20"/>
                    </a:lnTo>
                    <a:lnTo>
                      <a:pt x="384" y="20"/>
                    </a:lnTo>
                    <a:lnTo>
                      <a:pt x="376" y="24"/>
                    </a:lnTo>
                    <a:lnTo>
                      <a:pt x="370" y="26"/>
                    </a:lnTo>
                    <a:lnTo>
                      <a:pt x="360" y="24"/>
                    </a:lnTo>
                    <a:lnTo>
                      <a:pt x="360" y="24"/>
                    </a:lnTo>
                    <a:lnTo>
                      <a:pt x="346" y="20"/>
                    </a:lnTo>
                    <a:lnTo>
                      <a:pt x="332" y="16"/>
                    </a:lnTo>
                    <a:lnTo>
                      <a:pt x="332" y="16"/>
                    </a:lnTo>
                    <a:lnTo>
                      <a:pt x="326" y="16"/>
                    </a:lnTo>
                    <a:lnTo>
                      <a:pt x="322" y="16"/>
                    </a:lnTo>
                    <a:lnTo>
                      <a:pt x="320" y="20"/>
                    </a:lnTo>
                    <a:lnTo>
                      <a:pt x="314" y="24"/>
                    </a:lnTo>
                    <a:lnTo>
                      <a:pt x="314" y="24"/>
                    </a:lnTo>
                    <a:lnTo>
                      <a:pt x="304" y="28"/>
                    </a:lnTo>
                    <a:lnTo>
                      <a:pt x="296" y="36"/>
                    </a:lnTo>
                    <a:lnTo>
                      <a:pt x="296" y="36"/>
                    </a:lnTo>
                    <a:lnTo>
                      <a:pt x="290" y="44"/>
                    </a:lnTo>
                    <a:lnTo>
                      <a:pt x="286" y="52"/>
                    </a:lnTo>
                    <a:lnTo>
                      <a:pt x="282" y="62"/>
                    </a:lnTo>
                    <a:lnTo>
                      <a:pt x="282" y="62"/>
                    </a:lnTo>
                    <a:lnTo>
                      <a:pt x="278" y="62"/>
                    </a:lnTo>
                    <a:lnTo>
                      <a:pt x="274" y="58"/>
                    </a:lnTo>
                    <a:lnTo>
                      <a:pt x="266" y="52"/>
                    </a:lnTo>
                    <a:lnTo>
                      <a:pt x="266" y="52"/>
                    </a:lnTo>
                    <a:lnTo>
                      <a:pt x="262" y="46"/>
                    </a:lnTo>
                    <a:lnTo>
                      <a:pt x="260" y="46"/>
                    </a:lnTo>
                    <a:lnTo>
                      <a:pt x="260" y="48"/>
                    </a:lnTo>
                    <a:lnTo>
                      <a:pt x="260" y="54"/>
                    </a:lnTo>
                    <a:lnTo>
                      <a:pt x="258" y="60"/>
                    </a:lnTo>
                    <a:lnTo>
                      <a:pt x="258" y="60"/>
                    </a:lnTo>
                    <a:lnTo>
                      <a:pt x="256" y="62"/>
                    </a:lnTo>
                    <a:lnTo>
                      <a:pt x="254" y="62"/>
                    </a:lnTo>
                    <a:lnTo>
                      <a:pt x="242" y="62"/>
                    </a:lnTo>
                    <a:lnTo>
                      <a:pt x="232" y="58"/>
                    </a:lnTo>
                    <a:lnTo>
                      <a:pt x="220" y="54"/>
                    </a:lnTo>
                    <a:lnTo>
                      <a:pt x="220" y="54"/>
                    </a:lnTo>
                    <a:lnTo>
                      <a:pt x="206" y="46"/>
                    </a:lnTo>
                    <a:lnTo>
                      <a:pt x="194" y="36"/>
                    </a:lnTo>
                    <a:lnTo>
                      <a:pt x="194" y="36"/>
                    </a:lnTo>
                    <a:lnTo>
                      <a:pt x="188" y="32"/>
                    </a:lnTo>
                    <a:lnTo>
                      <a:pt x="182" y="30"/>
                    </a:lnTo>
                    <a:lnTo>
                      <a:pt x="166" y="28"/>
                    </a:lnTo>
                    <a:lnTo>
                      <a:pt x="166" y="28"/>
                    </a:lnTo>
                    <a:lnTo>
                      <a:pt x="160" y="28"/>
                    </a:lnTo>
                    <a:lnTo>
                      <a:pt x="156" y="26"/>
                    </a:lnTo>
                    <a:lnTo>
                      <a:pt x="154" y="20"/>
                    </a:lnTo>
                    <a:lnTo>
                      <a:pt x="152" y="14"/>
                    </a:lnTo>
                    <a:lnTo>
                      <a:pt x="148" y="8"/>
                    </a:lnTo>
                    <a:lnTo>
                      <a:pt x="148" y="8"/>
                    </a:lnTo>
                    <a:lnTo>
                      <a:pt x="140" y="0"/>
                    </a:lnTo>
                    <a:lnTo>
                      <a:pt x="136" y="0"/>
                    </a:lnTo>
                    <a:lnTo>
                      <a:pt x="132" y="2"/>
                    </a:lnTo>
                    <a:lnTo>
                      <a:pt x="132" y="2"/>
                    </a:lnTo>
                    <a:lnTo>
                      <a:pt x="128" y="4"/>
                    </a:lnTo>
                    <a:lnTo>
                      <a:pt x="124" y="4"/>
                    </a:lnTo>
                    <a:lnTo>
                      <a:pt x="120" y="4"/>
                    </a:lnTo>
                    <a:lnTo>
                      <a:pt x="114" y="4"/>
                    </a:lnTo>
                    <a:lnTo>
                      <a:pt x="114" y="4"/>
                    </a:lnTo>
                    <a:lnTo>
                      <a:pt x="108" y="4"/>
                    </a:lnTo>
                    <a:lnTo>
                      <a:pt x="106" y="6"/>
                    </a:lnTo>
                    <a:lnTo>
                      <a:pt x="106" y="10"/>
                    </a:lnTo>
                    <a:lnTo>
                      <a:pt x="104" y="16"/>
                    </a:lnTo>
                    <a:lnTo>
                      <a:pt x="104" y="16"/>
                    </a:lnTo>
                    <a:lnTo>
                      <a:pt x="102" y="20"/>
                    </a:lnTo>
                    <a:lnTo>
                      <a:pt x="100" y="22"/>
                    </a:lnTo>
                    <a:lnTo>
                      <a:pt x="92" y="16"/>
                    </a:lnTo>
                    <a:lnTo>
                      <a:pt x="92" y="16"/>
                    </a:lnTo>
                    <a:lnTo>
                      <a:pt x="88" y="14"/>
                    </a:lnTo>
                    <a:lnTo>
                      <a:pt x="86" y="14"/>
                    </a:lnTo>
                    <a:lnTo>
                      <a:pt x="82" y="18"/>
                    </a:lnTo>
                    <a:lnTo>
                      <a:pt x="78" y="24"/>
                    </a:lnTo>
                    <a:lnTo>
                      <a:pt x="78" y="24"/>
                    </a:lnTo>
                    <a:lnTo>
                      <a:pt x="72" y="28"/>
                    </a:lnTo>
                    <a:lnTo>
                      <a:pt x="70" y="28"/>
                    </a:lnTo>
                    <a:lnTo>
                      <a:pt x="62" y="24"/>
                    </a:lnTo>
                    <a:lnTo>
                      <a:pt x="62" y="24"/>
                    </a:lnTo>
                    <a:lnTo>
                      <a:pt x="54" y="22"/>
                    </a:lnTo>
                    <a:lnTo>
                      <a:pt x="54" y="24"/>
                    </a:lnTo>
                    <a:lnTo>
                      <a:pt x="52" y="26"/>
                    </a:lnTo>
                    <a:lnTo>
                      <a:pt x="52" y="32"/>
                    </a:lnTo>
                    <a:lnTo>
                      <a:pt x="50" y="42"/>
                    </a:lnTo>
                    <a:lnTo>
                      <a:pt x="50" y="42"/>
                    </a:lnTo>
                    <a:lnTo>
                      <a:pt x="46" y="48"/>
                    </a:lnTo>
                    <a:lnTo>
                      <a:pt x="40" y="52"/>
                    </a:lnTo>
                    <a:lnTo>
                      <a:pt x="32" y="52"/>
                    </a:lnTo>
                    <a:lnTo>
                      <a:pt x="26" y="52"/>
                    </a:lnTo>
                    <a:lnTo>
                      <a:pt x="26" y="52"/>
                    </a:lnTo>
                    <a:lnTo>
                      <a:pt x="20" y="54"/>
                    </a:lnTo>
                    <a:lnTo>
                      <a:pt x="14" y="58"/>
                    </a:lnTo>
                    <a:lnTo>
                      <a:pt x="6" y="66"/>
                    </a:lnTo>
                    <a:lnTo>
                      <a:pt x="0" y="76"/>
                    </a:lnTo>
                    <a:lnTo>
                      <a:pt x="20" y="138"/>
                    </a:lnTo>
                    <a:lnTo>
                      <a:pt x="576" y="162"/>
                    </a:lnTo>
                    <a:lnTo>
                      <a:pt x="576" y="1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SG" sz="180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464" name="Freeform 17"/>
              <p:cNvSpPr>
                <a:spLocks/>
              </p:cNvSpPr>
              <p:nvPr/>
            </p:nvSpPr>
            <p:spPr bwMode="auto">
              <a:xfrm>
                <a:off x="8513901" y="1095375"/>
                <a:ext cx="120650" cy="66675"/>
              </a:xfrm>
              <a:custGeom>
                <a:avLst/>
                <a:gdLst>
                  <a:gd name="T0" fmla="*/ 6 w 76"/>
                  <a:gd name="T1" fmla="*/ 22 h 42"/>
                  <a:gd name="T2" fmla="*/ 0 w 76"/>
                  <a:gd name="T3" fmla="*/ 14 h 42"/>
                  <a:gd name="T4" fmla="*/ 0 w 76"/>
                  <a:gd name="T5" fmla="*/ 14 h 42"/>
                  <a:gd name="T6" fmla="*/ 4 w 76"/>
                  <a:gd name="T7" fmla="*/ 12 h 42"/>
                  <a:gd name="T8" fmla="*/ 0 w 76"/>
                  <a:gd name="T9" fmla="*/ 10 h 42"/>
                  <a:gd name="T10" fmla="*/ 2 w 76"/>
                  <a:gd name="T11" fmla="*/ 8 h 42"/>
                  <a:gd name="T12" fmla="*/ 8 w 76"/>
                  <a:gd name="T13" fmla="*/ 10 h 42"/>
                  <a:gd name="T14" fmla="*/ 10 w 76"/>
                  <a:gd name="T15" fmla="*/ 8 h 42"/>
                  <a:gd name="T16" fmla="*/ 14 w 76"/>
                  <a:gd name="T17" fmla="*/ 2 h 42"/>
                  <a:gd name="T18" fmla="*/ 16 w 76"/>
                  <a:gd name="T19" fmla="*/ 2 h 42"/>
                  <a:gd name="T20" fmla="*/ 20 w 76"/>
                  <a:gd name="T21" fmla="*/ 6 h 42"/>
                  <a:gd name="T22" fmla="*/ 20 w 76"/>
                  <a:gd name="T23" fmla="*/ 6 h 42"/>
                  <a:gd name="T24" fmla="*/ 22 w 76"/>
                  <a:gd name="T25" fmla="*/ 2 h 42"/>
                  <a:gd name="T26" fmla="*/ 24 w 76"/>
                  <a:gd name="T27" fmla="*/ 2 h 42"/>
                  <a:gd name="T28" fmla="*/ 30 w 76"/>
                  <a:gd name="T29" fmla="*/ 6 h 42"/>
                  <a:gd name="T30" fmla="*/ 30 w 76"/>
                  <a:gd name="T31" fmla="*/ 4 h 42"/>
                  <a:gd name="T32" fmla="*/ 32 w 76"/>
                  <a:gd name="T33" fmla="*/ 0 h 42"/>
                  <a:gd name="T34" fmla="*/ 34 w 76"/>
                  <a:gd name="T35" fmla="*/ 0 h 42"/>
                  <a:gd name="T36" fmla="*/ 38 w 76"/>
                  <a:gd name="T37" fmla="*/ 2 h 42"/>
                  <a:gd name="T38" fmla="*/ 44 w 76"/>
                  <a:gd name="T39" fmla="*/ 0 h 42"/>
                  <a:gd name="T40" fmla="*/ 48 w 76"/>
                  <a:gd name="T41" fmla="*/ 0 h 42"/>
                  <a:gd name="T42" fmla="*/ 58 w 76"/>
                  <a:gd name="T43" fmla="*/ 8 h 42"/>
                  <a:gd name="T44" fmla="*/ 66 w 76"/>
                  <a:gd name="T45" fmla="*/ 14 h 42"/>
                  <a:gd name="T46" fmla="*/ 64 w 76"/>
                  <a:gd name="T47" fmla="*/ 14 h 42"/>
                  <a:gd name="T48" fmla="*/ 60 w 76"/>
                  <a:gd name="T49" fmla="*/ 18 h 42"/>
                  <a:gd name="T50" fmla="*/ 60 w 76"/>
                  <a:gd name="T51" fmla="*/ 18 h 42"/>
                  <a:gd name="T52" fmla="*/ 60 w 76"/>
                  <a:gd name="T53" fmla="*/ 24 h 42"/>
                  <a:gd name="T54" fmla="*/ 60 w 76"/>
                  <a:gd name="T55" fmla="*/ 28 h 42"/>
                  <a:gd name="T56" fmla="*/ 66 w 76"/>
                  <a:gd name="T57" fmla="*/ 28 h 42"/>
                  <a:gd name="T58" fmla="*/ 70 w 76"/>
                  <a:gd name="T59" fmla="*/ 30 h 42"/>
                  <a:gd name="T60" fmla="*/ 76 w 76"/>
                  <a:gd name="T61" fmla="*/ 34 h 42"/>
                  <a:gd name="T62" fmla="*/ 74 w 76"/>
                  <a:gd name="T63" fmla="*/ 36 h 42"/>
                  <a:gd name="T64" fmla="*/ 68 w 76"/>
                  <a:gd name="T65" fmla="*/ 42 h 42"/>
                  <a:gd name="T66" fmla="*/ 66 w 76"/>
                  <a:gd name="T67" fmla="*/ 42 h 42"/>
                  <a:gd name="T68" fmla="*/ 62 w 76"/>
                  <a:gd name="T69" fmla="*/ 42 h 42"/>
                  <a:gd name="T70" fmla="*/ 44 w 76"/>
                  <a:gd name="T71" fmla="*/ 40 h 42"/>
                  <a:gd name="T72" fmla="*/ 42 w 76"/>
                  <a:gd name="T73" fmla="*/ 38 h 42"/>
                  <a:gd name="T74" fmla="*/ 40 w 76"/>
                  <a:gd name="T75" fmla="*/ 32 h 42"/>
                  <a:gd name="T76" fmla="*/ 34 w 76"/>
                  <a:gd name="T77" fmla="*/ 32 h 42"/>
                  <a:gd name="T78" fmla="*/ 24 w 76"/>
                  <a:gd name="T79" fmla="*/ 32 h 42"/>
                  <a:gd name="T80" fmla="*/ 18 w 76"/>
                  <a:gd name="T81" fmla="*/ 30 h 42"/>
                  <a:gd name="T82" fmla="*/ 12 w 76"/>
                  <a:gd name="T83" fmla="*/ 24 h 42"/>
                  <a:gd name="T84" fmla="*/ 6 w 76"/>
                  <a:gd name="T85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6" h="42">
                    <a:moveTo>
                      <a:pt x="6" y="22"/>
                    </a:moveTo>
                    <a:lnTo>
                      <a:pt x="6" y="22"/>
                    </a:lnTo>
                    <a:lnTo>
                      <a:pt x="2" y="18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4" y="14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8" y="10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0" y="2"/>
                    </a:lnTo>
                    <a:lnTo>
                      <a:pt x="22" y="2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8" y="6"/>
                    </a:lnTo>
                    <a:lnTo>
                      <a:pt x="30" y="6"/>
                    </a:lnTo>
                    <a:lnTo>
                      <a:pt x="30" y="4"/>
                    </a:lnTo>
                    <a:lnTo>
                      <a:pt x="30" y="4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4" y="2"/>
                    </a:lnTo>
                    <a:lnTo>
                      <a:pt x="38" y="2"/>
                    </a:lnTo>
                    <a:lnTo>
                      <a:pt x="38" y="2"/>
                    </a:lnTo>
                    <a:lnTo>
                      <a:pt x="44" y="0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58" y="8"/>
                    </a:lnTo>
                    <a:lnTo>
                      <a:pt x="58" y="8"/>
                    </a:lnTo>
                    <a:lnTo>
                      <a:pt x="64" y="12"/>
                    </a:lnTo>
                    <a:lnTo>
                      <a:pt x="66" y="14"/>
                    </a:lnTo>
                    <a:lnTo>
                      <a:pt x="64" y="14"/>
                    </a:lnTo>
                    <a:lnTo>
                      <a:pt x="64" y="14"/>
                    </a:lnTo>
                    <a:lnTo>
                      <a:pt x="60" y="16"/>
                    </a:lnTo>
                    <a:lnTo>
                      <a:pt x="60" y="18"/>
                    </a:lnTo>
                    <a:lnTo>
                      <a:pt x="60" y="18"/>
                    </a:lnTo>
                    <a:lnTo>
                      <a:pt x="60" y="18"/>
                    </a:lnTo>
                    <a:lnTo>
                      <a:pt x="60" y="22"/>
                    </a:lnTo>
                    <a:lnTo>
                      <a:pt x="60" y="24"/>
                    </a:lnTo>
                    <a:lnTo>
                      <a:pt x="60" y="26"/>
                    </a:lnTo>
                    <a:lnTo>
                      <a:pt x="60" y="28"/>
                    </a:lnTo>
                    <a:lnTo>
                      <a:pt x="60" y="28"/>
                    </a:lnTo>
                    <a:lnTo>
                      <a:pt x="66" y="28"/>
                    </a:lnTo>
                    <a:lnTo>
                      <a:pt x="70" y="30"/>
                    </a:lnTo>
                    <a:lnTo>
                      <a:pt x="70" y="30"/>
                    </a:lnTo>
                    <a:lnTo>
                      <a:pt x="74" y="32"/>
                    </a:lnTo>
                    <a:lnTo>
                      <a:pt x="76" y="34"/>
                    </a:lnTo>
                    <a:lnTo>
                      <a:pt x="74" y="36"/>
                    </a:lnTo>
                    <a:lnTo>
                      <a:pt x="74" y="36"/>
                    </a:lnTo>
                    <a:lnTo>
                      <a:pt x="70" y="38"/>
                    </a:lnTo>
                    <a:lnTo>
                      <a:pt x="68" y="42"/>
                    </a:lnTo>
                    <a:lnTo>
                      <a:pt x="68" y="42"/>
                    </a:lnTo>
                    <a:lnTo>
                      <a:pt x="66" y="42"/>
                    </a:lnTo>
                    <a:lnTo>
                      <a:pt x="62" y="42"/>
                    </a:lnTo>
                    <a:lnTo>
                      <a:pt x="62" y="42"/>
                    </a:lnTo>
                    <a:lnTo>
                      <a:pt x="50" y="42"/>
                    </a:lnTo>
                    <a:lnTo>
                      <a:pt x="44" y="40"/>
                    </a:lnTo>
                    <a:lnTo>
                      <a:pt x="42" y="38"/>
                    </a:lnTo>
                    <a:lnTo>
                      <a:pt x="42" y="38"/>
                    </a:lnTo>
                    <a:lnTo>
                      <a:pt x="40" y="34"/>
                    </a:lnTo>
                    <a:lnTo>
                      <a:pt x="40" y="32"/>
                    </a:lnTo>
                    <a:lnTo>
                      <a:pt x="40" y="32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24" y="32"/>
                    </a:lnTo>
                    <a:lnTo>
                      <a:pt x="22" y="32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12" y="24"/>
                    </a:lnTo>
                    <a:lnTo>
                      <a:pt x="6" y="22"/>
                    </a:lnTo>
                    <a:lnTo>
                      <a:pt x="6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SG" sz="180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465" name="Freeform 18"/>
              <p:cNvSpPr>
                <a:spLocks/>
              </p:cNvSpPr>
              <p:nvPr/>
            </p:nvSpPr>
            <p:spPr bwMode="auto">
              <a:xfrm>
                <a:off x="8012251" y="1060450"/>
                <a:ext cx="184150" cy="82550"/>
              </a:xfrm>
              <a:custGeom>
                <a:avLst/>
                <a:gdLst>
                  <a:gd name="T0" fmla="*/ 116 w 116"/>
                  <a:gd name="T1" fmla="*/ 46 h 52"/>
                  <a:gd name="T2" fmla="*/ 104 w 116"/>
                  <a:gd name="T3" fmla="*/ 36 h 52"/>
                  <a:gd name="T4" fmla="*/ 92 w 116"/>
                  <a:gd name="T5" fmla="*/ 30 h 52"/>
                  <a:gd name="T6" fmla="*/ 76 w 116"/>
                  <a:gd name="T7" fmla="*/ 28 h 52"/>
                  <a:gd name="T8" fmla="*/ 66 w 116"/>
                  <a:gd name="T9" fmla="*/ 26 h 52"/>
                  <a:gd name="T10" fmla="*/ 62 w 116"/>
                  <a:gd name="T11" fmla="*/ 14 h 52"/>
                  <a:gd name="T12" fmla="*/ 58 w 116"/>
                  <a:gd name="T13" fmla="*/ 8 h 52"/>
                  <a:gd name="T14" fmla="*/ 46 w 116"/>
                  <a:gd name="T15" fmla="*/ 0 h 52"/>
                  <a:gd name="T16" fmla="*/ 42 w 116"/>
                  <a:gd name="T17" fmla="*/ 2 h 52"/>
                  <a:gd name="T18" fmla="*/ 34 w 116"/>
                  <a:gd name="T19" fmla="*/ 4 h 52"/>
                  <a:gd name="T20" fmla="*/ 24 w 116"/>
                  <a:gd name="T21" fmla="*/ 4 h 52"/>
                  <a:gd name="T22" fmla="*/ 18 w 116"/>
                  <a:gd name="T23" fmla="*/ 4 h 52"/>
                  <a:gd name="T24" fmla="*/ 16 w 116"/>
                  <a:gd name="T25" fmla="*/ 10 h 52"/>
                  <a:gd name="T26" fmla="*/ 14 w 116"/>
                  <a:gd name="T27" fmla="*/ 16 h 52"/>
                  <a:gd name="T28" fmla="*/ 10 w 116"/>
                  <a:gd name="T29" fmla="*/ 22 h 52"/>
                  <a:gd name="T30" fmla="*/ 8 w 116"/>
                  <a:gd name="T31" fmla="*/ 26 h 52"/>
                  <a:gd name="T32" fmla="*/ 8 w 116"/>
                  <a:gd name="T33" fmla="*/ 34 h 52"/>
                  <a:gd name="T34" fmla="*/ 6 w 116"/>
                  <a:gd name="T35" fmla="*/ 36 h 52"/>
                  <a:gd name="T36" fmla="*/ 2 w 116"/>
                  <a:gd name="T37" fmla="*/ 36 h 52"/>
                  <a:gd name="T38" fmla="*/ 2 w 116"/>
                  <a:gd name="T39" fmla="*/ 42 h 52"/>
                  <a:gd name="T40" fmla="*/ 2 w 116"/>
                  <a:gd name="T41" fmla="*/ 50 h 52"/>
                  <a:gd name="T42" fmla="*/ 6 w 116"/>
                  <a:gd name="T43" fmla="*/ 48 h 52"/>
                  <a:gd name="T44" fmla="*/ 10 w 116"/>
                  <a:gd name="T45" fmla="*/ 42 h 52"/>
                  <a:gd name="T46" fmla="*/ 12 w 116"/>
                  <a:gd name="T47" fmla="*/ 42 h 52"/>
                  <a:gd name="T48" fmla="*/ 20 w 116"/>
                  <a:gd name="T49" fmla="*/ 44 h 52"/>
                  <a:gd name="T50" fmla="*/ 22 w 116"/>
                  <a:gd name="T51" fmla="*/ 40 h 52"/>
                  <a:gd name="T52" fmla="*/ 18 w 116"/>
                  <a:gd name="T53" fmla="*/ 30 h 52"/>
                  <a:gd name="T54" fmla="*/ 16 w 116"/>
                  <a:gd name="T55" fmla="*/ 26 h 52"/>
                  <a:gd name="T56" fmla="*/ 20 w 116"/>
                  <a:gd name="T57" fmla="*/ 22 h 52"/>
                  <a:gd name="T58" fmla="*/ 24 w 116"/>
                  <a:gd name="T59" fmla="*/ 16 h 52"/>
                  <a:gd name="T60" fmla="*/ 26 w 116"/>
                  <a:gd name="T61" fmla="*/ 14 h 52"/>
                  <a:gd name="T62" fmla="*/ 28 w 116"/>
                  <a:gd name="T63" fmla="*/ 16 h 52"/>
                  <a:gd name="T64" fmla="*/ 30 w 116"/>
                  <a:gd name="T65" fmla="*/ 20 h 52"/>
                  <a:gd name="T66" fmla="*/ 32 w 116"/>
                  <a:gd name="T67" fmla="*/ 18 h 52"/>
                  <a:gd name="T68" fmla="*/ 36 w 116"/>
                  <a:gd name="T69" fmla="*/ 12 h 52"/>
                  <a:gd name="T70" fmla="*/ 40 w 116"/>
                  <a:gd name="T71" fmla="*/ 12 h 52"/>
                  <a:gd name="T72" fmla="*/ 44 w 116"/>
                  <a:gd name="T73" fmla="*/ 16 h 52"/>
                  <a:gd name="T74" fmla="*/ 54 w 116"/>
                  <a:gd name="T75" fmla="*/ 20 h 52"/>
                  <a:gd name="T76" fmla="*/ 62 w 116"/>
                  <a:gd name="T77" fmla="*/ 22 h 52"/>
                  <a:gd name="T78" fmla="*/ 60 w 116"/>
                  <a:gd name="T79" fmla="*/ 26 h 52"/>
                  <a:gd name="T80" fmla="*/ 60 w 116"/>
                  <a:gd name="T81" fmla="*/ 28 h 52"/>
                  <a:gd name="T82" fmla="*/ 62 w 116"/>
                  <a:gd name="T83" fmla="*/ 32 h 52"/>
                  <a:gd name="T84" fmla="*/ 64 w 116"/>
                  <a:gd name="T85" fmla="*/ 38 h 52"/>
                  <a:gd name="T86" fmla="*/ 66 w 116"/>
                  <a:gd name="T87" fmla="*/ 40 h 52"/>
                  <a:gd name="T88" fmla="*/ 68 w 116"/>
                  <a:gd name="T89" fmla="*/ 36 h 52"/>
                  <a:gd name="T90" fmla="*/ 70 w 116"/>
                  <a:gd name="T91" fmla="*/ 32 h 52"/>
                  <a:gd name="T92" fmla="*/ 72 w 116"/>
                  <a:gd name="T93" fmla="*/ 34 h 52"/>
                  <a:gd name="T94" fmla="*/ 76 w 116"/>
                  <a:gd name="T95" fmla="*/ 38 h 52"/>
                  <a:gd name="T96" fmla="*/ 80 w 116"/>
                  <a:gd name="T97" fmla="*/ 38 h 52"/>
                  <a:gd name="T98" fmla="*/ 86 w 116"/>
                  <a:gd name="T99" fmla="*/ 36 h 52"/>
                  <a:gd name="T100" fmla="*/ 90 w 116"/>
                  <a:gd name="T101" fmla="*/ 38 h 52"/>
                  <a:gd name="T102" fmla="*/ 94 w 116"/>
                  <a:gd name="T103" fmla="*/ 42 h 52"/>
                  <a:gd name="T104" fmla="*/ 102 w 116"/>
                  <a:gd name="T105" fmla="*/ 46 h 52"/>
                  <a:gd name="T106" fmla="*/ 116 w 116"/>
                  <a:gd name="T107" fmla="*/ 4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6" h="52">
                    <a:moveTo>
                      <a:pt x="116" y="46"/>
                    </a:moveTo>
                    <a:lnTo>
                      <a:pt x="116" y="46"/>
                    </a:lnTo>
                    <a:lnTo>
                      <a:pt x="104" y="36"/>
                    </a:lnTo>
                    <a:lnTo>
                      <a:pt x="104" y="36"/>
                    </a:lnTo>
                    <a:lnTo>
                      <a:pt x="98" y="32"/>
                    </a:lnTo>
                    <a:lnTo>
                      <a:pt x="92" y="30"/>
                    </a:lnTo>
                    <a:lnTo>
                      <a:pt x="76" y="28"/>
                    </a:lnTo>
                    <a:lnTo>
                      <a:pt x="76" y="28"/>
                    </a:lnTo>
                    <a:lnTo>
                      <a:pt x="70" y="28"/>
                    </a:lnTo>
                    <a:lnTo>
                      <a:pt x="66" y="26"/>
                    </a:lnTo>
                    <a:lnTo>
                      <a:pt x="64" y="20"/>
                    </a:lnTo>
                    <a:lnTo>
                      <a:pt x="62" y="14"/>
                    </a:lnTo>
                    <a:lnTo>
                      <a:pt x="58" y="8"/>
                    </a:lnTo>
                    <a:lnTo>
                      <a:pt x="58" y="8"/>
                    </a:lnTo>
                    <a:lnTo>
                      <a:pt x="50" y="0"/>
                    </a:lnTo>
                    <a:lnTo>
                      <a:pt x="46" y="0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38" y="4"/>
                    </a:lnTo>
                    <a:lnTo>
                      <a:pt x="34" y="4"/>
                    </a:lnTo>
                    <a:lnTo>
                      <a:pt x="30" y="4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16" y="10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8" y="30"/>
                    </a:lnTo>
                    <a:lnTo>
                      <a:pt x="8" y="34"/>
                    </a:lnTo>
                    <a:lnTo>
                      <a:pt x="8" y="36"/>
                    </a:lnTo>
                    <a:lnTo>
                      <a:pt x="6" y="36"/>
                    </a:lnTo>
                    <a:lnTo>
                      <a:pt x="6" y="36"/>
                    </a:lnTo>
                    <a:lnTo>
                      <a:pt x="2" y="36"/>
                    </a:lnTo>
                    <a:lnTo>
                      <a:pt x="0" y="38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2" y="50"/>
                    </a:lnTo>
                    <a:lnTo>
                      <a:pt x="4" y="52"/>
                    </a:lnTo>
                    <a:lnTo>
                      <a:pt x="6" y="48"/>
                    </a:lnTo>
                    <a:lnTo>
                      <a:pt x="6" y="48"/>
                    </a:lnTo>
                    <a:lnTo>
                      <a:pt x="10" y="42"/>
                    </a:lnTo>
                    <a:lnTo>
                      <a:pt x="10" y="40"/>
                    </a:lnTo>
                    <a:lnTo>
                      <a:pt x="12" y="42"/>
                    </a:lnTo>
                    <a:lnTo>
                      <a:pt x="12" y="42"/>
                    </a:lnTo>
                    <a:lnTo>
                      <a:pt x="20" y="44"/>
                    </a:lnTo>
                    <a:lnTo>
                      <a:pt x="24" y="44"/>
                    </a:lnTo>
                    <a:lnTo>
                      <a:pt x="22" y="40"/>
                    </a:lnTo>
                    <a:lnTo>
                      <a:pt x="22" y="40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16" y="26"/>
                    </a:lnTo>
                    <a:lnTo>
                      <a:pt x="20" y="22"/>
                    </a:lnTo>
                    <a:lnTo>
                      <a:pt x="20" y="22"/>
                    </a:lnTo>
                    <a:lnTo>
                      <a:pt x="22" y="18"/>
                    </a:lnTo>
                    <a:lnTo>
                      <a:pt x="24" y="16"/>
                    </a:lnTo>
                    <a:lnTo>
                      <a:pt x="24" y="12"/>
                    </a:lnTo>
                    <a:lnTo>
                      <a:pt x="26" y="14"/>
                    </a:lnTo>
                    <a:lnTo>
                      <a:pt x="26" y="14"/>
                    </a:lnTo>
                    <a:lnTo>
                      <a:pt x="28" y="16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34" y="16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40" y="12"/>
                    </a:lnTo>
                    <a:lnTo>
                      <a:pt x="40" y="12"/>
                    </a:lnTo>
                    <a:lnTo>
                      <a:pt x="44" y="16"/>
                    </a:lnTo>
                    <a:lnTo>
                      <a:pt x="48" y="18"/>
                    </a:lnTo>
                    <a:lnTo>
                      <a:pt x="54" y="20"/>
                    </a:lnTo>
                    <a:lnTo>
                      <a:pt x="54" y="20"/>
                    </a:lnTo>
                    <a:lnTo>
                      <a:pt x="62" y="22"/>
                    </a:lnTo>
                    <a:lnTo>
                      <a:pt x="62" y="24"/>
                    </a:lnTo>
                    <a:lnTo>
                      <a:pt x="60" y="26"/>
                    </a:lnTo>
                    <a:lnTo>
                      <a:pt x="60" y="26"/>
                    </a:lnTo>
                    <a:lnTo>
                      <a:pt x="60" y="28"/>
                    </a:lnTo>
                    <a:lnTo>
                      <a:pt x="62" y="32"/>
                    </a:lnTo>
                    <a:lnTo>
                      <a:pt x="62" y="32"/>
                    </a:lnTo>
                    <a:lnTo>
                      <a:pt x="64" y="36"/>
                    </a:lnTo>
                    <a:lnTo>
                      <a:pt x="64" y="38"/>
                    </a:lnTo>
                    <a:lnTo>
                      <a:pt x="64" y="42"/>
                    </a:lnTo>
                    <a:lnTo>
                      <a:pt x="66" y="40"/>
                    </a:lnTo>
                    <a:lnTo>
                      <a:pt x="66" y="40"/>
                    </a:lnTo>
                    <a:lnTo>
                      <a:pt x="68" y="36"/>
                    </a:lnTo>
                    <a:lnTo>
                      <a:pt x="68" y="34"/>
                    </a:lnTo>
                    <a:lnTo>
                      <a:pt x="70" y="32"/>
                    </a:lnTo>
                    <a:lnTo>
                      <a:pt x="72" y="34"/>
                    </a:lnTo>
                    <a:lnTo>
                      <a:pt x="72" y="34"/>
                    </a:lnTo>
                    <a:lnTo>
                      <a:pt x="76" y="36"/>
                    </a:lnTo>
                    <a:lnTo>
                      <a:pt x="76" y="38"/>
                    </a:lnTo>
                    <a:lnTo>
                      <a:pt x="78" y="40"/>
                    </a:lnTo>
                    <a:lnTo>
                      <a:pt x="80" y="38"/>
                    </a:lnTo>
                    <a:lnTo>
                      <a:pt x="80" y="38"/>
                    </a:lnTo>
                    <a:lnTo>
                      <a:pt x="86" y="36"/>
                    </a:lnTo>
                    <a:lnTo>
                      <a:pt x="88" y="36"/>
                    </a:lnTo>
                    <a:lnTo>
                      <a:pt x="90" y="38"/>
                    </a:lnTo>
                    <a:lnTo>
                      <a:pt x="90" y="38"/>
                    </a:lnTo>
                    <a:lnTo>
                      <a:pt x="94" y="42"/>
                    </a:lnTo>
                    <a:lnTo>
                      <a:pt x="102" y="46"/>
                    </a:lnTo>
                    <a:lnTo>
                      <a:pt x="102" y="46"/>
                    </a:lnTo>
                    <a:lnTo>
                      <a:pt x="110" y="48"/>
                    </a:lnTo>
                    <a:lnTo>
                      <a:pt x="116" y="46"/>
                    </a:lnTo>
                    <a:lnTo>
                      <a:pt x="116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SG" sz="180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466" name="Freeform 19"/>
              <p:cNvSpPr>
                <a:spLocks noEditPoints="1"/>
              </p:cNvSpPr>
              <p:nvPr/>
            </p:nvSpPr>
            <p:spPr bwMode="auto">
              <a:xfrm>
                <a:off x="8345626" y="1063625"/>
                <a:ext cx="295275" cy="82550"/>
              </a:xfrm>
              <a:custGeom>
                <a:avLst/>
                <a:gdLst>
                  <a:gd name="T0" fmla="*/ 170 w 186"/>
                  <a:gd name="T1" fmla="*/ 18 h 52"/>
                  <a:gd name="T2" fmla="*/ 160 w 186"/>
                  <a:gd name="T3" fmla="*/ 8 h 52"/>
                  <a:gd name="T4" fmla="*/ 138 w 186"/>
                  <a:gd name="T5" fmla="*/ 2 h 52"/>
                  <a:gd name="T6" fmla="*/ 130 w 186"/>
                  <a:gd name="T7" fmla="*/ 2 h 52"/>
                  <a:gd name="T8" fmla="*/ 120 w 186"/>
                  <a:gd name="T9" fmla="*/ 10 h 52"/>
                  <a:gd name="T10" fmla="*/ 96 w 186"/>
                  <a:gd name="T11" fmla="*/ 10 h 52"/>
                  <a:gd name="T12" fmla="*/ 88 w 186"/>
                  <a:gd name="T13" fmla="*/ 12 h 52"/>
                  <a:gd name="T14" fmla="*/ 100 w 186"/>
                  <a:gd name="T15" fmla="*/ 24 h 52"/>
                  <a:gd name="T16" fmla="*/ 104 w 186"/>
                  <a:gd name="T17" fmla="*/ 28 h 52"/>
                  <a:gd name="T18" fmla="*/ 110 w 186"/>
                  <a:gd name="T19" fmla="*/ 24 h 52"/>
                  <a:gd name="T20" fmla="*/ 120 w 186"/>
                  <a:gd name="T21" fmla="*/ 24 h 52"/>
                  <a:gd name="T22" fmla="*/ 122 w 186"/>
                  <a:gd name="T23" fmla="*/ 36 h 52"/>
                  <a:gd name="T24" fmla="*/ 128 w 186"/>
                  <a:gd name="T25" fmla="*/ 34 h 52"/>
                  <a:gd name="T26" fmla="*/ 128 w 186"/>
                  <a:gd name="T27" fmla="*/ 22 h 52"/>
                  <a:gd name="T28" fmla="*/ 144 w 186"/>
                  <a:gd name="T29" fmla="*/ 30 h 52"/>
                  <a:gd name="T30" fmla="*/ 164 w 186"/>
                  <a:gd name="T31" fmla="*/ 36 h 52"/>
                  <a:gd name="T32" fmla="*/ 166 w 186"/>
                  <a:gd name="T33" fmla="*/ 38 h 52"/>
                  <a:gd name="T34" fmla="*/ 154 w 186"/>
                  <a:gd name="T35" fmla="*/ 42 h 52"/>
                  <a:gd name="T36" fmla="*/ 164 w 186"/>
                  <a:gd name="T37" fmla="*/ 50 h 52"/>
                  <a:gd name="T38" fmla="*/ 174 w 186"/>
                  <a:gd name="T39" fmla="*/ 52 h 52"/>
                  <a:gd name="T40" fmla="*/ 186 w 186"/>
                  <a:gd name="T41" fmla="*/ 50 h 52"/>
                  <a:gd name="T42" fmla="*/ 186 w 186"/>
                  <a:gd name="T43" fmla="*/ 40 h 52"/>
                  <a:gd name="T44" fmla="*/ 182 w 186"/>
                  <a:gd name="T45" fmla="*/ 34 h 52"/>
                  <a:gd name="T46" fmla="*/ 170 w 186"/>
                  <a:gd name="T47" fmla="*/ 32 h 52"/>
                  <a:gd name="T48" fmla="*/ 174 w 186"/>
                  <a:gd name="T49" fmla="*/ 22 h 52"/>
                  <a:gd name="T50" fmla="*/ 74 w 186"/>
                  <a:gd name="T51" fmla="*/ 24 h 52"/>
                  <a:gd name="T52" fmla="*/ 60 w 186"/>
                  <a:gd name="T53" fmla="*/ 22 h 52"/>
                  <a:gd name="T54" fmla="*/ 32 w 186"/>
                  <a:gd name="T55" fmla="*/ 14 h 52"/>
                  <a:gd name="T56" fmla="*/ 20 w 186"/>
                  <a:gd name="T57" fmla="*/ 18 h 52"/>
                  <a:gd name="T58" fmla="*/ 4 w 186"/>
                  <a:gd name="T59" fmla="*/ 26 h 52"/>
                  <a:gd name="T60" fmla="*/ 0 w 186"/>
                  <a:gd name="T61" fmla="*/ 36 h 52"/>
                  <a:gd name="T62" fmla="*/ 10 w 186"/>
                  <a:gd name="T63" fmla="*/ 34 h 52"/>
                  <a:gd name="T64" fmla="*/ 14 w 186"/>
                  <a:gd name="T65" fmla="*/ 36 h 52"/>
                  <a:gd name="T66" fmla="*/ 20 w 186"/>
                  <a:gd name="T67" fmla="*/ 44 h 52"/>
                  <a:gd name="T68" fmla="*/ 22 w 186"/>
                  <a:gd name="T69" fmla="*/ 40 h 52"/>
                  <a:gd name="T70" fmla="*/ 18 w 186"/>
                  <a:gd name="T71" fmla="*/ 26 h 52"/>
                  <a:gd name="T72" fmla="*/ 20 w 186"/>
                  <a:gd name="T73" fmla="*/ 26 h 52"/>
                  <a:gd name="T74" fmla="*/ 26 w 186"/>
                  <a:gd name="T75" fmla="*/ 26 h 52"/>
                  <a:gd name="T76" fmla="*/ 42 w 186"/>
                  <a:gd name="T77" fmla="*/ 24 h 52"/>
                  <a:gd name="T78" fmla="*/ 38 w 186"/>
                  <a:gd name="T79" fmla="*/ 28 h 52"/>
                  <a:gd name="T80" fmla="*/ 40 w 186"/>
                  <a:gd name="T81" fmla="*/ 32 h 52"/>
                  <a:gd name="T82" fmla="*/ 56 w 186"/>
                  <a:gd name="T83" fmla="*/ 30 h 52"/>
                  <a:gd name="T84" fmla="*/ 74 w 186"/>
                  <a:gd name="T85" fmla="*/ 2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86" h="52">
                    <a:moveTo>
                      <a:pt x="174" y="22"/>
                    </a:moveTo>
                    <a:lnTo>
                      <a:pt x="174" y="22"/>
                    </a:lnTo>
                    <a:lnTo>
                      <a:pt x="170" y="18"/>
                    </a:lnTo>
                    <a:lnTo>
                      <a:pt x="166" y="12"/>
                    </a:lnTo>
                    <a:lnTo>
                      <a:pt x="166" y="12"/>
                    </a:lnTo>
                    <a:lnTo>
                      <a:pt x="160" y="8"/>
                    </a:lnTo>
                    <a:lnTo>
                      <a:pt x="154" y="6"/>
                    </a:lnTo>
                    <a:lnTo>
                      <a:pt x="148" y="4"/>
                    </a:lnTo>
                    <a:lnTo>
                      <a:pt x="138" y="2"/>
                    </a:lnTo>
                    <a:lnTo>
                      <a:pt x="138" y="2"/>
                    </a:lnTo>
                    <a:lnTo>
                      <a:pt x="132" y="0"/>
                    </a:lnTo>
                    <a:lnTo>
                      <a:pt x="130" y="2"/>
                    </a:lnTo>
                    <a:lnTo>
                      <a:pt x="126" y="6"/>
                    </a:lnTo>
                    <a:lnTo>
                      <a:pt x="120" y="10"/>
                    </a:lnTo>
                    <a:lnTo>
                      <a:pt x="120" y="10"/>
                    </a:lnTo>
                    <a:lnTo>
                      <a:pt x="112" y="14"/>
                    </a:lnTo>
                    <a:lnTo>
                      <a:pt x="108" y="14"/>
                    </a:lnTo>
                    <a:lnTo>
                      <a:pt x="96" y="10"/>
                    </a:lnTo>
                    <a:lnTo>
                      <a:pt x="96" y="10"/>
                    </a:lnTo>
                    <a:lnTo>
                      <a:pt x="92" y="10"/>
                    </a:lnTo>
                    <a:lnTo>
                      <a:pt x="88" y="12"/>
                    </a:lnTo>
                    <a:lnTo>
                      <a:pt x="84" y="16"/>
                    </a:lnTo>
                    <a:lnTo>
                      <a:pt x="84" y="16"/>
                    </a:lnTo>
                    <a:lnTo>
                      <a:pt x="100" y="24"/>
                    </a:lnTo>
                    <a:lnTo>
                      <a:pt x="100" y="24"/>
                    </a:lnTo>
                    <a:lnTo>
                      <a:pt x="102" y="26"/>
                    </a:lnTo>
                    <a:lnTo>
                      <a:pt x="104" y="28"/>
                    </a:lnTo>
                    <a:lnTo>
                      <a:pt x="106" y="28"/>
                    </a:lnTo>
                    <a:lnTo>
                      <a:pt x="110" y="24"/>
                    </a:lnTo>
                    <a:lnTo>
                      <a:pt x="110" y="24"/>
                    </a:lnTo>
                    <a:lnTo>
                      <a:pt x="114" y="20"/>
                    </a:lnTo>
                    <a:lnTo>
                      <a:pt x="116" y="20"/>
                    </a:lnTo>
                    <a:lnTo>
                      <a:pt x="120" y="24"/>
                    </a:lnTo>
                    <a:lnTo>
                      <a:pt x="120" y="30"/>
                    </a:lnTo>
                    <a:lnTo>
                      <a:pt x="120" y="30"/>
                    </a:lnTo>
                    <a:lnTo>
                      <a:pt x="122" y="36"/>
                    </a:lnTo>
                    <a:lnTo>
                      <a:pt x="126" y="38"/>
                    </a:lnTo>
                    <a:lnTo>
                      <a:pt x="128" y="34"/>
                    </a:lnTo>
                    <a:lnTo>
                      <a:pt x="128" y="34"/>
                    </a:lnTo>
                    <a:lnTo>
                      <a:pt x="128" y="28"/>
                    </a:lnTo>
                    <a:lnTo>
                      <a:pt x="128" y="24"/>
                    </a:lnTo>
                    <a:lnTo>
                      <a:pt x="128" y="22"/>
                    </a:lnTo>
                    <a:lnTo>
                      <a:pt x="134" y="24"/>
                    </a:lnTo>
                    <a:lnTo>
                      <a:pt x="134" y="24"/>
                    </a:lnTo>
                    <a:lnTo>
                      <a:pt x="144" y="30"/>
                    </a:lnTo>
                    <a:lnTo>
                      <a:pt x="152" y="34"/>
                    </a:lnTo>
                    <a:lnTo>
                      <a:pt x="152" y="34"/>
                    </a:lnTo>
                    <a:lnTo>
                      <a:pt x="164" y="36"/>
                    </a:lnTo>
                    <a:lnTo>
                      <a:pt x="168" y="36"/>
                    </a:lnTo>
                    <a:lnTo>
                      <a:pt x="166" y="38"/>
                    </a:lnTo>
                    <a:lnTo>
                      <a:pt x="166" y="38"/>
                    </a:lnTo>
                    <a:lnTo>
                      <a:pt x="158" y="40"/>
                    </a:lnTo>
                    <a:lnTo>
                      <a:pt x="154" y="42"/>
                    </a:lnTo>
                    <a:lnTo>
                      <a:pt x="154" y="42"/>
                    </a:lnTo>
                    <a:lnTo>
                      <a:pt x="156" y="44"/>
                    </a:lnTo>
                    <a:lnTo>
                      <a:pt x="156" y="44"/>
                    </a:lnTo>
                    <a:lnTo>
                      <a:pt x="164" y="50"/>
                    </a:lnTo>
                    <a:lnTo>
                      <a:pt x="168" y="52"/>
                    </a:lnTo>
                    <a:lnTo>
                      <a:pt x="174" y="52"/>
                    </a:lnTo>
                    <a:lnTo>
                      <a:pt x="174" y="52"/>
                    </a:lnTo>
                    <a:lnTo>
                      <a:pt x="178" y="50"/>
                    </a:lnTo>
                    <a:lnTo>
                      <a:pt x="182" y="52"/>
                    </a:lnTo>
                    <a:lnTo>
                      <a:pt x="186" y="50"/>
                    </a:lnTo>
                    <a:lnTo>
                      <a:pt x="186" y="46"/>
                    </a:lnTo>
                    <a:lnTo>
                      <a:pt x="186" y="46"/>
                    </a:lnTo>
                    <a:lnTo>
                      <a:pt x="186" y="40"/>
                    </a:lnTo>
                    <a:lnTo>
                      <a:pt x="186" y="38"/>
                    </a:lnTo>
                    <a:lnTo>
                      <a:pt x="186" y="36"/>
                    </a:lnTo>
                    <a:lnTo>
                      <a:pt x="182" y="34"/>
                    </a:lnTo>
                    <a:lnTo>
                      <a:pt x="182" y="34"/>
                    </a:lnTo>
                    <a:lnTo>
                      <a:pt x="172" y="34"/>
                    </a:lnTo>
                    <a:lnTo>
                      <a:pt x="170" y="32"/>
                    </a:lnTo>
                    <a:lnTo>
                      <a:pt x="170" y="30"/>
                    </a:lnTo>
                    <a:lnTo>
                      <a:pt x="170" y="30"/>
                    </a:lnTo>
                    <a:lnTo>
                      <a:pt x="174" y="22"/>
                    </a:lnTo>
                    <a:lnTo>
                      <a:pt x="174" y="22"/>
                    </a:lnTo>
                    <a:close/>
                    <a:moveTo>
                      <a:pt x="74" y="24"/>
                    </a:moveTo>
                    <a:lnTo>
                      <a:pt x="74" y="24"/>
                    </a:lnTo>
                    <a:lnTo>
                      <a:pt x="68" y="24"/>
                    </a:lnTo>
                    <a:lnTo>
                      <a:pt x="60" y="22"/>
                    </a:lnTo>
                    <a:lnTo>
                      <a:pt x="60" y="22"/>
                    </a:lnTo>
                    <a:lnTo>
                      <a:pt x="46" y="18"/>
                    </a:lnTo>
                    <a:lnTo>
                      <a:pt x="32" y="14"/>
                    </a:lnTo>
                    <a:lnTo>
                      <a:pt x="32" y="14"/>
                    </a:lnTo>
                    <a:lnTo>
                      <a:pt x="26" y="14"/>
                    </a:lnTo>
                    <a:lnTo>
                      <a:pt x="22" y="14"/>
                    </a:lnTo>
                    <a:lnTo>
                      <a:pt x="20" y="18"/>
                    </a:lnTo>
                    <a:lnTo>
                      <a:pt x="14" y="22"/>
                    </a:lnTo>
                    <a:lnTo>
                      <a:pt x="14" y="22"/>
                    </a:lnTo>
                    <a:lnTo>
                      <a:pt x="4" y="2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6"/>
                    </a:lnTo>
                    <a:lnTo>
                      <a:pt x="4" y="36"/>
                    </a:lnTo>
                    <a:lnTo>
                      <a:pt x="4" y="36"/>
                    </a:lnTo>
                    <a:lnTo>
                      <a:pt x="10" y="34"/>
                    </a:lnTo>
                    <a:lnTo>
                      <a:pt x="12" y="32"/>
                    </a:lnTo>
                    <a:lnTo>
                      <a:pt x="14" y="32"/>
                    </a:lnTo>
                    <a:lnTo>
                      <a:pt x="14" y="36"/>
                    </a:lnTo>
                    <a:lnTo>
                      <a:pt x="14" y="36"/>
                    </a:lnTo>
                    <a:lnTo>
                      <a:pt x="18" y="42"/>
                    </a:lnTo>
                    <a:lnTo>
                      <a:pt x="20" y="44"/>
                    </a:lnTo>
                    <a:lnTo>
                      <a:pt x="24" y="46"/>
                    </a:lnTo>
                    <a:lnTo>
                      <a:pt x="22" y="40"/>
                    </a:lnTo>
                    <a:lnTo>
                      <a:pt x="22" y="40"/>
                    </a:lnTo>
                    <a:lnTo>
                      <a:pt x="16" y="30"/>
                    </a:lnTo>
                    <a:lnTo>
                      <a:pt x="16" y="26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0" y="24"/>
                    </a:lnTo>
                    <a:lnTo>
                      <a:pt x="20" y="26"/>
                    </a:lnTo>
                    <a:lnTo>
                      <a:pt x="22" y="26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38" y="20"/>
                    </a:lnTo>
                    <a:lnTo>
                      <a:pt x="42" y="20"/>
                    </a:lnTo>
                    <a:lnTo>
                      <a:pt x="42" y="24"/>
                    </a:lnTo>
                    <a:lnTo>
                      <a:pt x="42" y="24"/>
                    </a:lnTo>
                    <a:lnTo>
                      <a:pt x="40" y="26"/>
                    </a:lnTo>
                    <a:lnTo>
                      <a:pt x="38" y="28"/>
                    </a:lnTo>
                    <a:lnTo>
                      <a:pt x="38" y="30"/>
                    </a:lnTo>
                    <a:lnTo>
                      <a:pt x="40" y="32"/>
                    </a:lnTo>
                    <a:lnTo>
                      <a:pt x="40" y="32"/>
                    </a:lnTo>
                    <a:lnTo>
                      <a:pt x="48" y="34"/>
                    </a:lnTo>
                    <a:lnTo>
                      <a:pt x="56" y="30"/>
                    </a:lnTo>
                    <a:lnTo>
                      <a:pt x="56" y="30"/>
                    </a:lnTo>
                    <a:lnTo>
                      <a:pt x="68" y="28"/>
                    </a:lnTo>
                    <a:lnTo>
                      <a:pt x="72" y="28"/>
                    </a:lnTo>
                    <a:lnTo>
                      <a:pt x="74" y="24"/>
                    </a:lnTo>
                    <a:lnTo>
                      <a:pt x="74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SG" sz="180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467" name="Freeform 20"/>
              <p:cNvSpPr>
                <a:spLocks/>
              </p:cNvSpPr>
              <p:nvPr/>
            </p:nvSpPr>
            <p:spPr bwMode="auto">
              <a:xfrm>
                <a:off x="6954976" y="1050925"/>
                <a:ext cx="1828800" cy="631825"/>
              </a:xfrm>
              <a:custGeom>
                <a:avLst/>
                <a:gdLst>
                  <a:gd name="T0" fmla="*/ 1138 w 1152"/>
                  <a:gd name="T1" fmla="*/ 142 h 398"/>
                  <a:gd name="T2" fmla="*/ 1116 w 1152"/>
                  <a:gd name="T3" fmla="*/ 140 h 398"/>
                  <a:gd name="T4" fmla="*/ 1112 w 1152"/>
                  <a:gd name="T5" fmla="*/ 124 h 398"/>
                  <a:gd name="T6" fmla="*/ 1094 w 1152"/>
                  <a:gd name="T7" fmla="*/ 126 h 398"/>
                  <a:gd name="T8" fmla="*/ 1090 w 1152"/>
                  <a:gd name="T9" fmla="*/ 130 h 398"/>
                  <a:gd name="T10" fmla="*/ 1076 w 1152"/>
                  <a:gd name="T11" fmla="*/ 146 h 398"/>
                  <a:gd name="T12" fmla="*/ 1054 w 1152"/>
                  <a:gd name="T13" fmla="*/ 130 h 398"/>
                  <a:gd name="T14" fmla="*/ 1020 w 1152"/>
                  <a:gd name="T15" fmla="*/ 122 h 398"/>
                  <a:gd name="T16" fmla="*/ 996 w 1152"/>
                  <a:gd name="T17" fmla="*/ 124 h 398"/>
                  <a:gd name="T18" fmla="*/ 984 w 1152"/>
                  <a:gd name="T19" fmla="*/ 130 h 398"/>
                  <a:gd name="T20" fmla="*/ 970 w 1152"/>
                  <a:gd name="T21" fmla="*/ 140 h 398"/>
                  <a:gd name="T22" fmla="*/ 948 w 1152"/>
                  <a:gd name="T23" fmla="*/ 110 h 398"/>
                  <a:gd name="T24" fmla="*/ 938 w 1152"/>
                  <a:gd name="T25" fmla="*/ 92 h 398"/>
                  <a:gd name="T26" fmla="*/ 918 w 1152"/>
                  <a:gd name="T27" fmla="*/ 88 h 398"/>
                  <a:gd name="T28" fmla="*/ 896 w 1152"/>
                  <a:gd name="T29" fmla="*/ 82 h 398"/>
                  <a:gd name="T30" fmla="*/ 874 w 1152"/>
                  <a:gd name="T31" fmla="*/ 94 h 398"/>
                  <a:gd name="T32" fmla="*/ 830 w 1152"/>
                  <a:gd name="T33" fmla="*/ 82 h 398"/>
                  <a:gd name="T34" fmla="*/ 798 w 1152"/>
                  <a:gd name="T35" fmla="*/ 78 h 398"/>
                  <a:gd name="T36" fmla="*/ 778 w 1152"/>
                  <a:gd name="T37" fmla="*/ 72 h 398"/>
                  <a:gd name="T38" fmla="*/ 748 w 1152"/>
                  <a:gd name="T39" fmla="*/ 78 h 398"/>
                  <a:gd name="T40" fmla="*/ 690 w 1152"/>
                  <a:gd name="T41" fmla="*/ 78 h 398"/>
                  <a:gd name="T42" fmla="*/ 636 w 1152"/>
                  <a:gd name="T43" fmla="*/ 84 h 398"/>
                  <a:gd name="T44" fmla="*/ 610 w 1152"/>
                  <a:gd name="T45" fmla="*/ 76 h 398"/>
                  <a:gd name="T46" fmla="*/ 584 w 1152"/>
                  <a:gd name="T47" fmla="*/ 68 h 398"/>
                  <a:gd name="T48" fmla="*/ 566 w 1152"/>
                  <a:gd name="T49" fmla="*/ 76 h 398"/>
                  <a:gd name="T50" fmla="*/ 550 w 1152"/>
                  <a:gd name="T51" fmla="*/ 76 h 398"/>
                  <a:gd name="T52" fmla="*/ 524 w 1152"/>
                  <a:gd name="T53" fmla="*/ 62 h 398"/>
                  <a:gd name="T54" fmla="*/ 512 w 1152"/>
                  <a:gd name="T55" fmla="*/ 74 h 398"/>
                  <a:gd name="T56" fmla="*/ 486 w 1152"/>
                  <a:gd name="T57" fmla="*/ 84 h 398"/>
                  <a:gd name="T58" fmla="*/ 480 w 1152"/>
                  <a:gd name="T59" fmla="*/ 56 h 398"/>
                  <a:gd name="T60" fmla="*/ 454 w 1152"/>
                  <a:gd name="T61" fmla="*/ 76 h 398"/>
                  <a:gd name="T62" fmla="*/ 436 w 1152"/>
                  <a:gd name="T63" fmla="*/ 74 h 398"/>
                  <a:gd name="T64" fmla="*/ 414 w 1152"/>
                  <a:gd name="T65" fmla="*/ 64 h 398"/>
                  <a:gd name="T66" fmla="*/ 392 w 1152"/>
                  <a:gd name="T67" fmla="*/ 52 h 398"/>
                  <a:gd name="T68" fmla="*/ 370 w 1152"/>
                  <a:gd name="T69" fmla="*/ 70 h 398"/>
                  <a:gd name="T70" fmla="*/ 352 w 1152"/>
                  <a:gd name="T71" fmla="*/ 60 h 398"/>
                  <a:gd name="T72" fmla="*/ 332 w 1152"/>
                  <a:gd name="T73" fmla="*/ 44 h 398"/>
                  <a:gd name="T74" fmla="*/ 342 w 1152"/>
                  <a:gd name="T75" fmla="*/ 78 h 398"/>
                  <a:gd name="T76" fmla="*/ 312 w 1152"/>
                  <a:gd name="T77" fmla="*/ 68 h 398"/>
                  <a:gd name="T78" fmla="*/ 282 w 1152"/>
                  <a:gd name="T79" fmla="*/ 64 h 398"/>
                  <a:gd name="T80" fmla="*/ 240 w 1152"/>
                  <a:gd name="T81" fmla="*/ 56 h 398"/>
                  <a:gd name="T82" fmla="*/ 224 w 1152"/>
                  <a:gd name="T83" fmla="*/ 52 h 398"/>
                  <a:gd name="T84" fmla="*/ 204 w 1152"/>
                  <a:gd name="T85" fmla="*/ 46 h 398"/>
                  <a:gd name="T86" fmla="*/ 162 w 1152"/>
                  <a:gd name="T87" fmla="*/ 34 h 398"/>
                  <a:gd name="T88" fmla="*/ 154 w 1152"/>
                  <a:gd name="T89" fmla="*/ 0 h 398"/>
                  <a:gd name="T90" fmla="*/ 146 w 1152"/>
                  <a:gd name="T91" fmla="*/ 32 h 398"/>
                  <a:gd name="T92" fmla="*/ 130 w 1152"/>
                  <a:gd name="T93" fmla="*/ 52 h 398"/>
                  <a:gd name="T94" fmla="*/ 132 w 1152"/>
                  <a:gd name="T95" fmla="*/ 26 h 398"/>
                  <a:gd name="T96" fmla="*/ 118 w 1152"/>
                  <a:gd name="T97" fmla="*/ 26 h 398"/>
                  <a:gd name="T98" fmla="*/ 102 w 1152"/>
                  <a:gd name="T99" fmla="*/ 36 h 398"/>
                  <a:gd name="T100" fmla="*/ 82 w 1152"/>
                  <a:gd name="T101" fmla="*/ 46 h 398"/>
                  <a:gd name="T102" fmla="*/ 94 w 1152"/>
                  <a:gd name="T103" fmla="*/ 26 h 398"/>
                  <a:gd name="T104" fmla="*/ 70 w 1152"/>
                  <a:gd name="T105" fmla="*/ 14 h 398"/>
                  <a:gd name="T106" fmla="*/ 52 w 1152"/>
                  <a:gd name="T107" fmla="*/ 6 h 398"/>
                  <a:gd name="T108" fmla="*/ 36 w 1152"/>
                  <a:gd name="T109" fmla="*/ 8 h 398"/>
                  <a:gd name="T110" fmla="*/ 50 w 1152"/>
                  <a:gd name="T111" fmla="*/ 40 h 398"/>
                  <a:gd name="T112" fmla="*/ 32 w 1152"/>
                  <a:gd name="T113" fmla="*/ 30 h 398"/>
                  <a:gd name="T114" fmla="*/ 20 w 1152"/>
                  <a:gd name="T115" fmla="*/ 42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52" h="398">
                    <a:moveTo>
                      <a:pt x="0" y="20"/>
                    </a:moveTo>
                    <a:lnTo>
                      <a:pt x="0" y="398"/>
                    </a:lnTo>
                    <a:lnTo>
                      <a:pt x="1152" y="398"/>
                    </a:lnTo>
                    <a:lnTo>
                      <a:pt x="1152" y="152"/>
                    </a:lnTo>
                    <a:lnTo>
                      <a:pt x="1152" y="152"/>
                    </a:lnTo>
                    <a:lnTo>
                      <a:pt x="1150" y="152"/>
                    </a:lnTo>
                    <a:lnTo>
                      <a:pt x="1146" y="150"/>
                    </a:lnTo>
                    <a:lnTo>
                      <a:pt x="1138" y="142"/>
                    </a:lnTo>
                    <a:lnTo>
                      <a:pt x="1138" y="142"/>
                    </a:lnTo>
                    <a:lnTo>
                      <a:pt x="1134" y="138"/>
                    </a:lnTo>
                    <a:lnTo>
                      <a:pt x="1134" y="140"/>
                    </a:lnTo>
                    <a:lnTo>
                      <a:pt x="1132" y="144"/>
                    </a:lnTo>
                    <a:lnTo>
                      <a:pt x="1132" y="152"/>
                    </a:lnTo>
                    <a:lnTo>
                      <a:pt x="1132" y="152"/>
                    </a:lnTo>
                    <a:lnTo>
                      <a:pt x="1128" y="156"/>
                    </a:lnTo>
                    <a:lnTo>
                      <a:pt x="1126" y="154"/>
                    </a:lnTo>
                    <a:lnTo>
                      <a:pt x="1116" y="140"/>
                    </a:lnTo>
                    <a:lnTo>
                      <a:pt x="1116" y="140"/>
                    </a:lnTo>
                    <a:lnTo>
                      <a:pt x="1112" y="132"/>
                    </a:lnTo>
                    <a:lnTo>
                      <a:pt x="1116" y="134"/>
                    </a:lnTo>
                    <a:lnTo>
                      <a:pt x="1120" y="130"/>
                    </a:lnTo>
                    <a:lnTo>
                      <a:pt x="1120" y="130"/>
                    </a:lnTo>
                    <a:lnTo>
                      <a:pt x="1122" y="124"/>
                    </a:lnTo>
                    <a:lnTo>
                      <a:pt x="1120" y="122"/>
                    </a:lnTo>
                    <a:lnTo>
                      <a:pt x="1116" y="122"/>
                    </a:lnTo>
                    <a:lnTo>
                      <a:pt x="1112" y="124"/>
                    </a:lnTo>
                    <a:lnTo>
                      <a:pt x="1112" y="124"/>
                    </a:lnTo>
                    <a:lnTo>
                      <a:pt x="1108" y="126"/>
                    </a:lnTo>
                    <a:lnTo>
                      <a:pt x="1106" y="124"/>
                    </a:lnTo>
                    <a:lnTo>
                      <a:pt x="1100" y="114"/>
                    </a:lnTo>
                    <a:lnTo>
                      <a:pt x="1100" y="114"/>
                    </a:lnTo>
                    <a:lnTo>
                      <a:pt x="1098" y="110"/>
                    </a:lnTo>
                    <a:lnTo>
                      <a:pt x="1098" y="112"/>
                    </a:lnTo>
                    <a:lnTo>
                      <a:pt x="1096" y="122"/>
                    </a:lnTo>
                    <a:lnTo>
                      <a:pt x="1096" y="122"/>
                    </a:lnTo>
                    <a:lnTo>
                      <a:pt x="1094" y="126"/>
                    </a:lnTo>
                    <a:lnTo>
                      <a:pt x="1092" y="124"/>
                    </a:lnTo>
                    <a:lnTo>
                      <a:pt x="1084" y="112"/>
                    </a:lnTo>
                    <a:lnTo>
                      <a:pt x="1084" y="112"/>
                    </a:lnTo>
                    <a:lnTo>
                      <a:pt x="1080" y="108"/>
                    </a:lnTo>
                    <a:lnTo>
                      <a:pt x="1080" y="110"/>
                    </a:lnTo>
                    <a:lnTo>
                      <a:pt x="1082" y="116"/>
                    </a:lnTo>
                    <a:lnTo>
                      <a:pt x="1082" y="116"/>
                    </a:lnTo>
                    <a:lnTo>
                      <a:pt x="1086" y="124"/>
                    </a:lnTo>
                    <a:lnTo>
                      <a:pt x="1090" y="130"/>
                    </a:lnTo>
                    <a:lnTo>
                      <a:pt x="1092" y="138"/>
                    </a:lnTo>
                    <a:lnTo>
                      <a:pt x="1092" y="138"/>
                    </a:lnTo>
                    <a:lnTo>
                      <a:pt x="1092" y="142"/>
                    </a:lnTo>
                    <a:lnTo>
                      <a:pt x="1092" y="144"/>
                    </a:lnTo>
                    <a:lnTo>
                      <a:pt x="1088" y="146"/>
                    </a:lnTo>
                    <a:lnTo>
                      <a:pt x="1082" y="144"/>
                    </a:lnTo>
                    <a:lnTo>
                      <a:pt x="1080" y="144"/>
                    </a:lnTo>
                    <a:lnTo>
                      <a:pt x="1076" y="146"/>
                    </a:lnTo>
                    <a:lnTo>
                      <a:pt x="1076" y="146"/>
                    </a:lnTo>
                    <a:lnTo>
                      <a:pt x="1072" y="148"/>
                    </a:lnTo>
                    <a:lnTo>
                      <a:pt x="1070" y="148"/>
                    </a:lnTo>
                    <a:lnTo>
                      <a:pt x="1066" y="146"/>
                    </a:lnTo>
                    <a:lnTo>
                      <a:pt x="1060" y="144"/>
                    </a:lnTo>
                    <a:lnTo>
                      <a:pt x="1060" y="144"/>
                    </a:lnTo>
                    <a:lnTo>
                      <a:pt x="1056" y="144"/>
                    </a:lnTo>
                    <a:lnTo>
                      <a:pt x="1054" y="142"/>
                    </a:lnTo>
                    <a:lnTo>
                      <a:pt x="1054" y="130"/>
                    </a:lnTo>
                    <a:lnTo>
                      <a:pt x="1054" y="130"/>
                    </a:lnTo>
                    <a:lnTo>
                      <a:pt x="1054" y="128"/>
                    </a:lnTo>
                    <a:lnTo>
                      <a:pt x="1052" y="126"/>
                    </a:lnTo>
                    <a:lnTo>
                      <a:pt x="1044" y="126"/>
                    </a:lnTo>
                    <a:lnTo>
                      <a:pt x="1036" y="130"/>
                    </a:lnTo>
                    <a:lnTo>
                      <a:pt x="1026" y="132"/>
                    </a:lnTo>
                    <a:lnTo>
                      <a:pt x="1026" y="132"/>
                    </a:lnTo>
                    <a:lnTo>
                      <a:pt x="1020" y="130"/>
                    </a:lnTo>
                    <a:lnTo>
                      <a:pt x="1020" y="128"/>
                    </a:lnTo>
                    <a:lnTo>
                      <a:pt x="1020" y="122"/>
                    </a:lnTo>
                    <a:lnTo>
                      <a:pt x="1020" y="118"/>
                    </a:lnTo>
                    <a:lnTo>
                      <a:pt x="1018" y="114"/>
                    </a:lnTo>
                    <a:lnTo>
                      <a:pt x="1018" y="114"/>
                    </a:lnTo>
                    <a:lnTo>
                      <a:pt x="1014" y="110"/>
                    </a:lnTo>
                    <a:lnTo>
                      <a:pt x="1012" y="112"/>
                    </a:lnTo>
                    <a:lnTo>
                      <a:pt x="1008" y="118"/>
                    </a:lnTo>
                    <a:lnTo>
                      <a:pt x="1002" y="122"/>
                    </a:lnTo>
                    <a:lnTo>
                      <a:pt x="1002" y="122"/>
                    </a:lnTo>
                    <a:lnTo>
                      <a:pt x="996" y="124"/>
                    </a:lnTo>
                    <a:lnTo>
                      <a:pt x="994" y="122"/>
                    </a:lnTo>
                    <a:lnTo>
                      <a:pt x="994" y="116"/>
                    </a:lnTo>
                    <a:lnTo>
                      <a:pt x="992" y="112"/>
                    </a:lnTo>
                    <a:lnTo>
                      <a:pt x="992" y="112"/>
                    </a:lnTo>
                    <a:lnTo>
                      <a:pt x="988" y="110"/>
                    </a:lnTo>
                    <a:lnTo>
                      <a:pt x="986" y="112"/>
                    </a:lnTo>
                    <a:lnTo>
                      <a:pt x="984" y="120"/>
                    </a:lnTo>
                    <a:lnTo>
                      <a:pt x="984" y="130"/>
                    </a:lnTo>
                    <a:lnTo>
                      <a:pt x="984" y="130"/>
                    </a:lnTo>
                    <a:lnTo>
                      <a:pt x="982" y="138"/>
                    </a:lnTo>
                    <a:lnTo>
                      <a:pt x="982" y="140"/>
                    </a:lnTo>
                    <a:lnTo>
                      <a:pt x="982" y="138"/>
                    </a:lnTo>
                    <a:lnTo>
                      <a:pt x="978" y="122"/>
                    </a:lnTo>
                    <a:lnTo>
                      <a:pt x="978" y="122"/>
                    </a:lnTo>
                    <a:lnTo>
                      <a:pt x="976" y="118"/>
                    </a:lnTo>
                    <a:lnTo>
                      <a:pt x="974" y="120"/>
                    </a:lnTo>
                    <a:lnTo>
                      <a:pt x="970" y="140"/>
                    </a:lnTo>
                    <a:lnTo>
                      <a:pt x="970" y="140"/>
                    </a:lnTo>
                    <a:lnTo>
                      <a:pt x="966" y="144"/>
                    </a:lnTo>
                    <a:lnTo>
                      <a:pt x="964" y="142"/>
                    </a:lnTo>
                    <a:lnTo>
                      <a:pt x="962" y="134"/>
                    </a:lnTo>
                    <a:lnTo>
                      <a:pt x="956" y="106"/>
                    </a:lnTo>
                    <a:lnTo>
                      <a:pt x="956" y="106"/>
                    </a:lnTo>
                    <a:lnTo>
                      <a:pt x="954" y="100"/>
                    </a:lnTo>
                    <a:lnTo>
                      <a:pt x="954" y="98"/>
                    </a:lnTo>
                    <a:lnTo>
                      <a:pt x="954" y="100"/>
                    </a:lnTo>
                    <a:lnTo>
                      <a:pt x="948" y="110"/>
                    </a:lnTo>
                    <a:lnTo>
                      <a:pt x="948" y="110"/>
                    </a:lnTo>
                    <a:lnTo>
                      <a:pt x="946" y="112"/>
                    </a:lnTo>
                    <a:lnTo>
                      <a:pt x="946" y="106"/>
                    </a:lnTo>
                    <a:lnTo>
                      <a:pt x="946" y="92"/>
                    </a:lnTo>
                    <a:lnTo>
                      <a:pt x="946" y="92"/>
                    </a:lnTo>
                    <a:lnTo>
                      <a:pt x="946" y="88"/>
                    </a:lnTo>
                    <a:lnTo>
                      <a:pt x="944" y="86"/>
                    </a:lnTo>
                    <a:lnTo>
                      <a:pt x="938" y="92"/>
                    </a:lnTo>
                    <a:lnTo>
                      <a:pt x="938" y="92"/>
                    </a:lnTo>
                    <a:lnTo>
                      <a:pt x="936" y="94"/>
                    </a:lnTo>
                    <a:lnTo>
                      <a:pt x="934" y="90"/>
                    </a:lnTo>
                    <a:lnTo>
                      <a:pt x="934" y="80"/>
                    </a:lnTo>
                    <a:lnTo>
                      <a:pt x="934" y="80"/>
                    </a:lnTo>
                    <a:lnTo>
                      <a:pt x="934" y="78"/>
                    </a:lnTo>
                    <a:lnTo>
                      <a:pt x="932" y="78"/>
                    </a:lnTo>
                    <a:lnTo>
                      <a:pt x="924" y="86"/>
                    </a:lnTo>
                    <a:lnTo>
                      <a:pt x="924" y="86"/>
                    </a:lnTo>
                    <a:lnTo>
                      <a:pt x="918" y="88"/>
                    </a:lnTo>
                    <a:lnTo>
                      <a:pt x="916" y="86"/>
                    </a:lnTo>
                    <a:lnTo>
                      <a:pt x="912" y="74"/>
                    </a:lnTo>
                    <a:lnTo>
                      <a:pt x="912" y="74"/>
                    </a:lnTo>
                    <a:lnTo>
                      <a:pt x="908" y="70"/>
                    </a:lnTo>
                    <a:lnTo>
                      <a:pt x="906" y="70"/>
                    </a:lnTo>
                    <a:lnTo>
                      <a:pt x="900" y="80"/>
                    </a:lnTo>
                    <a:lnTo>
                      <a:pt x="900" y="80"/>
                    </a:lnTo>
                    <a:lnTo>
                      <a:pt x="898" y="84"/>
                    </a:lnTo>
                    <a:lnTo>
                      <a:pt x="896" y="82"/>
                    </a:lnTo>
                    <a:lnTo>
                      <a:pt x="890" y="70"/>
                    </a:lnTo>
                    <a:lnTo>
                      <a:pt x="890" y="70"/>
                    </a:lnTo>
                    <a:lnTo>
                      <a:pt x="886" y="66"/>
                    </a:lnTo>
                    <a:lnTo>
                      <a:pt x="884" y="68"/>
                    </a:lnTo>
                    <a:lnTo>
                      <a:pt x="882" y="86"/>
                    </a:lnTo>
                    <a:lnTo>
                      <a:pt x="882" y="86"/>
                    </a:lnTo>
                    <a:lnTo>
                      <a:pt x="878" y="94"/>
                    </a:lnTo>
                    <a:lnTo>
                      <a:pt x="876" y="94"/>
                    </a:lnTo>
                    <a:lnTo>
                      <a:pt x="874" y="94"/>
                    </a:lnTo>
                    <a:lnTo>
                      <a:pt x="870" y="92"/>
                    </a:lnTo>
                    <a:lnTo>
                      <a:pt x="868" y="86"/>
                    </a:lnTo>
                    <a:lnTo>
                      <a:pt x="868" y="86"/>
                    </a:lnTo>
                    <a:lnTo>
                      <a:pt x="866" y="82"/>
                    </a:lnTo>
                    <a:lnTo>
                      <a:pt x="862" y="82"/>
                    </a:lnTo>
                    <a:lnTo>
                      <a:pt x="844" y="82"/>
                    </a:lnTo>
                    <a:lnTo>
                      <a:pt x="844" y="82"/>
                    </a:lnTo>
                    <a:lnTo>
                      <a:pt x="834" y="84"/>
                    </a:lnTo>
                    <a:lnTo>
                      <a:pt x="830" y="82"/>
                    </a:lnTo>
                    <a:lnTo>
                      <a:pt x="828" y="78"/>
                    </a:lnTo>
                    <a:lnTo>
                      <a:pt x="824" y="74"/>
                    </a:lnTo>
                    <a:lnTo>
                      <a:pt x="824" y="74"/>
                    </a:lnTo>
                    <a:lnTo>
                      <a:pt x="818" y="74"/>
                    </a:lnTo>
                    <a:lnTo>
                      <a:pt x="816" y="76"/>
                    </a:lnTo>
                    <a:lnTo>
                      <a:pt x="812" y="78"/>
                    </a:lnTo>
                    <a:lnTo>
                      <a:pt x="806" y="80"/>
                    </a:lnTo>
                    <a:lnTo>
                      <a:pt x="806" y="80"/>
                    </a:lnTo>
                    <a:lnTo>
                      <a:pt x="798" y="78"/>
                    </a:lnTo>
                    <a:lnTo>
                      <a:pt x="796" y="72"/>
                    </a:lnTo>
                    <a:lnTo>
                      <a:pt x="796" y="72"/>
                    </a:lnTo>
                    <a:lnTo>
                      <a:pt x="794" y="70"/>
                    </a:lnTo>
                    <a:lnTo>
                      <a:pt x="792" y="72"/>
                    </a:lnTo>
                    <a:lnTo>
                      <a:pt x="788" y="82"/>
                    </a:lnTo>
                    <a:lnTo>
                      <a:pt x="788" y="82"/>
                    </a:lnTo>
                    <a:lnTo>
                      <a:pt x="786" y="84"/>
                    </a:lnTo>
                    <a:lnTo>
                      <a:pt x="782" y="82"/>
                    </a:lnTo>
                    <a:lnTo>
                      <a:pt x="778" y="72"/>
                    </a:lnTo>
                    <a:lnTo>
                      <a:pt x="778" y="72"/>
                    </a:lnTo>
                    <a:lnTo>
                      <a:pt x="776" y="68"/>
                    </a:lnTo>
                    <a:lnTo>
                      <a:pt x="772" y="70"/>
                    </a:lnTo>
                    <a:lnTo>
                      <a:pt x="768" y="82"/>
                    </a:lnTo>
                    <a:lnTo>
                      <a:pt x="768" y="82"/>
                    </a:lnTo>
                    <a:lnTo>
                      <a:pt x="764" y="84"/>
                    </a:lnTo>
                    <a:lnTo>
                      <a:pt x="760" y="84"/>
                    </a:lnTo>
                    <a:lnTo>
                      <a:pt x="756" y="82"/>
                    </a:lnTo>
                    <a:lnTo>
                      <a:pt x="748" y="78"/>
                    </a:lnTo>
                    <a:lnTo>
                      <a:pt x="748" y="78"/>
                    </a:lnTo>
                    <a:lnTo>
                      <a:pt x="734" y="76"/>
                    </a:lnTo>
                    <a:lnTo>
                      <a:pt x="726" y="78"/>
                    </a:lnTo>
                    <a:lnTo>
                      <a:pt x="720" y="80"/>
                    </a:lnTo>
                    <a:lnTo>
                      <a:pt x="720" y="80"/>
                    </a:lnTo>
                    <a:lnTo>
                      <a:pt x="712" y="84"/>
                    </a:lnTo>
                    <a:lnTo>
                      <a:pt x="706" y="84"/>
                    </a:lnTo>
                    <a:lnTo>
                      <a:pt x="700" y="82"/>
                    </a:lnTo>
                    <a:lnTo>
                      <a:pt x="690" y="78"/>
                    </a:lnTo>
                    <a:lnTo>
                      <a:pt x="690" y="78"/>
                    </a:lnTo>
                    <a:lnTo>
                      <a:pt x="682" y="74"/>
                    </a:lnTo>
                    <a:lnTo>
                      <a:pt x="676" y="76"/>
                    </a:lnTo>
                    <a:lnTo>
                      <a:pt x="668" y="78"/>
                    </a:lnTo>
                    <a:lnTo>
                      <a:pt x="656" y="78"/>
                    </a:lnTo>
                    <a:lnTo>
                      <a:pt x="656" y="78"/>
                    </a:lnTo>
                    <a:lnTo>
                      <a:pt x="646" y="80"/>
                    </a:lnTo>
                    <a:lnTo>
                      <a:pt x="640" y="82"/>
                    </a:lnTo>
                    <a:lnTo>
                      <a:pt x="636" y="84"/>
                    </a:lnTo>
                    <a:lnTo>
                      <a:pt x="630" y="86"/>
                    </a:lnTo>
                    <a:lnTo>
                      <a:pt x="630" y="86"/>
                    </a:lnTo>
                    <a:lnTo>
                      <a:pt x="622" y="86"/>
                    </a:lnTo>
                    <a:lnTo>
                      <a:pt x="620" y="82"/>
                    </a:lnTo>
                    <a:lnTo>
                      <a:pt x="618" y="70"/>
                    </a:lnTo>
                    <a:lnTo>
                      <a:pt x="618" y="70"/>
                    </a:lnTo>
                    <a:lnTo>
                      <a:pt x="616" y="64"/>
                    </a:lnTo>
                    <a:lnTo>
                      <a:pt x="616" y="66"/>
                    </a:lnTo>
                    <a:lnTo>
                      <a:pt x="610" y="76"/>
                    </a:lnTo>
                    <a:lnTo>
                      <a:pt x="610" y="76"/>
                    </a:lnTo>
                    <a:lnTo>
                      <a:pt x="606" y="80"/>
                    </a:lnTo>
                    <a:lnTo>
                      <a:pt x="602" y="80"/>
                    </a:lnTo>
                    <a:lnTo>
                      <a:pt x="598" y="78"/>
                    </a:lnTo>
                    <a:lnTo>
                      <a:pt x="594" y="72"/>
                    </a:lnTo>
                    <a:lnTo>
                      <a:pt x="594" y="72"/>
                    </a:lnTo>
                    <a:lnTo>
                      <a:pt x="588" y="66"/>
                    </a:lnTo>
                    <a:lnTo>
                      <a:pt x="586" y="64"/>
                    </a:lnTo>
                    <a:lnTo>
                      <a:pt x="584" y="68"/>
                    </a:lnTo>
                    <a:lnTo>
                      <a:pt x="582" y="76"/>
                    </a:lnTo>
                    <a:lnTo>
                      <a:pt x="582" y="76"/>
                    </a:lnTo>
                    <a:lnTo>
                      <a:pt x="580" y="82"/>
                    </a:lnTo>
                    <a:lnTo>
                      <a:pt x="576" y="78"/>
                    </a:lnTo>
                    <a:lnTo>
                      <a:pt x="572" y="62"/>
                    </a:lnTo>
                    <a:lnTo>
                      <a:pt x="572" y="62"/>
                    </a:lnTo>
                    <a:lnTo>
                      <a:pt x="570" y="56"/>
                    </a:lnTo>
                    <a:lnTo>
                      <a:pt x="568" y="58"/>
                    </a:lnTo>
                    <a:lnTo>
                      <a:pt x="566" y="76"/>
                    </a:lnTo>
                    <a:lnTo>
                      <a:pt x="566" y="76"/>
                    </a:lnTo>
                    <a:lnTo>
                      <a:pt x="566" y="84"/>
                    </a:lnTo>
                    <a:lnTo>
                      <a:pt x="564" y="84"/>
                    </a:lnTo>
                    <a:lnTo>
                      <a:pt x="562" y="82"/>
                    </a:lnTo>
                    <a:lnTo>
                      <a:pt x="558" y="80"/>
                    </a:lnTo>
                    <a:lnTo>
                      <a:pt x="554" y="78"/>
                    </a:lnTo>
                    <a:lnTo>
                      <a:pt x="554" y="78"/>
                    </a:lnTo>
                    <a:lnTo>
                      <a:pt x="552" y="80"/>
                    </a:lnTo>
                    <a:lnTo>
                      <a:pt x="550" y="76"/>
                    </a:lnTo>
                    <a:lnTo>
                      <a:pt x="552" y="66"/>
                    </a:lnTo>
                    <a:lnTo>
                      <a:pt x="552" y="66"/>
                    </a:lnTo>
                    <a:lnTo>
                      <a:pt x="550" y="64"/>
                    </a:lnTo>
                    <a:lnTo>
                      <a:pt x="550" y="62"/>
                    </a:lnTo>
                    <a:lnTo>
                      <a:pt x="544" y="62"/>
                    </a:lnTo>
                    <a:lnTo>
                      <a:pt x="538" y="64"/>
                    </a:lnTo>
                    <a:lnTo>
                      <a:pt x="530" y="64"/>
                    </a:lnTo>
                    <a:lnTo>
                      <a:pt x="530" y="64"/>
                    </a:lnTo>
                    <a:lnTo>
                      <a:pt x="524" y="62"/>
                    </a:lnTo>
                    <a:lnTo>
                      <a:pt x="526" y="66"/>
                    </a:lnTo>
                    <a:lnTo>
                      <a:pt x="536" y="78"/>
                    </a:lnTo>
                    <a:lnTo>
                      <a:pt x="536" y="78"/>
                    </a:lnTo>
                    <a:lnTo>
                      <a:pt x="540" y="84"/>
                    </a:lnTo>
                    <a:lnTo>
                      <a:pt x="534" y="84"/>
                    </a:lnTo>
                    <a:lnTo>
                      <a:pt x="526" y="80"/>
                    </a:lnTo>
                    <a:lnTo>
                      <a:pt x="518" y="76"/>
                    </a:lnTo>
                    <a:lnTo>
                      <a:pt x="518" y="76"/>
                    </a:lnTo>
                    <a:lnTo>
                      <a:pt x="512" y="74"/>
                    </a:lnTo>
                    <a:lnTo>
                      <a:pt x="510" y="76"/>
                    </a:lnTo>
                    <a:lnTo>
                      <a:pt x="510" y="80"/>
                    </a:lnTo>
                    <a:lnTo>
                      <a:pt x="510" y="84"/>
                    </a:lnTo>
                    <a:lnTo>
                      <a:pt x="510" y="84"/>
                    </a:lnTo>
                    <a:lnTo>
                      <a:pt x="508" y="88"/>
                    </a:lnTo>
                    <a:lnTo>
                      <a:pt x="504" y="88"/>
                    </a:lnTo>
                    <a:lnTo>
                      <a:pt x="496" y="86"/>
                    </a:lnTo>
                    <a:lnTo>
                      <a:pt x="486" y="84"/>
                    </a:lnTo>
                    <a:lnTo>
                      <a:pt x="486" y="84"/>
                    </a:lnTo>
                    <a:lnTo>
                      <a:pt x="480" y="82"/>
                    </a:lnTo>
                    <a:lnTo>
                      <a:pt x="480" y="80"/>
                    </a:lnTo>
                    <a:lnTo>
                      <a:pt x="480" y="78"/>
                    </a:lnTo>
                    <a:lnTo>
                      <a:pt x="482" y="72"/>
                    </a:lnTo>
                    <a:lnTo>
                      <a:pt x="482" y="66"/>
                    </a:lnTo>
                    <a:lnTo>
                      <a:pt x="482" y="62"/>
                    </a:lnTo>
                    <a:lnTo>
                      <a:pt x="482" y="62"/>
                    </a:lnTo>
                    <a:lnTo>
                      <a:pt x="480" y="58"/>
                    </a:lnTo>
                    <a:lnTo>
                      <a:pt x="480" y="56"/>
                    </a:lnTo>
                    <a:lnTo>
                      <a:pt x="476" y="60"/>
                    </a:lnTo>
                    <a:lnTo>
                      <a:pt x="474" y="78"/>
                    </a:lnTo>
                    <a:lnTo>
                      <a:pt x="474" y="78"/>
                    </a:lnTo>
                    <a:lnTo>
                      <a:pt x="472" y="82"/>
                    </a:lnTo>
                    <a:lnTo>
                      <a:pt x="468" y="82"/>
                    </a:lnTo>
                    <a:lnTo>
                      <a:pt x="464" y="80"/>
                    </a:lnTo>
                    <a:lnTo>
                      <a:pt x="456" y="78"/>
                    </a:lnTo>
                    <a:lnTo>
                      <a:pt x="456" y="78"/>
                    </a:lnTo>
                    <a:lnTo>
                      <a:pt x="454" y="76"/>
                    </a:lnTo>
                    <a:lnTo>
                      <a:pt x="450" y="74"/>
                    </a:lnTo>
                    <a:lnTo>
                      <a:pt x="448" y="68"/>
                    </a:lnTo>
                    <a:lnTo>
                      <a:pt x="448" y="58"/>
                    </a:lnTo>
                    <a:lnTo>
                      <a:pt x="444" y="46"/>
                    </a:lnTo>
                    <a:lnTo>
                      <a:pt x="444" y="46"/>
                    </a:lnTo>
                    <a:lnTo>
                      <a:pt x="442" y="42"/>
                    </a:lnTo>
                    <a:lnTo>
                      <a:pt x="440" y="40"/>
                    </a:lnTo>
                    <a:lnTo>
                      <a:pt x="438" y="48"/>
                    </a:lnTo>
                    <a:lnTo>
                      <a:pt x="436" y="74"/>
                    </a:lnTo>
                    <a:lnTo>
                      <a:pt x="436" y="74"/>
                    </a:lnTo>
                    <a:lnTo>
                      <a:pt x="436" y="78"/>
                    </a:lnTo>
                    <a:lnTo>
                      <a:pt x="434" y="80"/>
                    </a:lnTo>
                    <a:lnTo>
                      <a:pt x="430" y="80"/>
                    </a:lnTo>
                    <a:lnTo>
                      <a:pt x="428" y="78"/>
                    </a:lnTo>
                    <a:lnTo>
                      <a:pt x="420" y="72"/>
                    </a:lnTo>
                    <a:lnTo>
                      <a:pt x="416" y="66"/>
                    </a:lnTo>
                    <a:lnTo>
                      <a:pt x="416" y="66"/>
                    </a:lnTo>
                    <a:lnTo>
                      <a:pt x="414" y="64"/>
                    </a:lnTo>
                    <a:lnTo>
                      <a:pt x="412" y="64"/>
                    </a:lnTo>
                    <a:lnTo>
                      <a:pt x="406" y="74"/>
                    </a:lnTo>
                    <a:lnTo>
                      <a:pt x="406" y="74"/>
                    </a:lnTo>
                    <a:lnTo>
                      <a:pt x="404" y="76"/>
                    </a:lnTo>
                    <a:lnTo>
                      <a:pt x="402" y="76"/>
                    </a:lnTo>
                    <a:lnTo>
                      <a:pt x="400" y="74"/>
                    </a:lnTo>
                    <a:lnTo>
                      <a:pt x="396" y="56"/>
                    </a:lnTo>
                    <a:lnTo>
                      <a:pt x="396" y="56"/>
                    </a:lnTo>
                    <a:lnTo>
                      <a:pt x="392" y="52"/>
                    </a:lnTo>
                    <a:lnTo>
                      <a:pt x="390" y="52"/>
                    </a:lnTo>
                    <a:lnTo>
                      <a:pt x="390" y="54"/>
                    </a:lnTo>
                    <a:lnTo>
                      <a:pt x="384" y="70"/>
                    </a:lnTo>
                    <a:lnTo>
                      <a:pt x="384" y="70"/>
                    </a:lnTo>
                    <a:lnTo>
                      <a:pt x="382" y="76"/>
                    </a:lnTo>
                    <a:lnTo>
                      <a:pt x="380" y="74"/>
                    </a:lnTo>
                    <a:lnTo>
                      <a:pt x="376" y="72"/>
                    </a:lnTo>
                    <a:lnTo>
                      <a:pt x="370" y="70"/>
                    </a:lnTo>
                    <a:lnTo>
                      <a:pt x="370" y="70"/>
                    </a:lnTo>
                    <a:lnTo>
                      <a:pt x="364" y="68"/>
                    </a:lnTo>
                    <a:lnTo>
                      <a:pt x="362" y="66"/>
                    </a:lnTo>
                    <a:lnTo>
                      <a:pt x="360" y="52"/>
                    </a:lnTo>
                    <a:lnTo>
                      <a:pt x="360" y="52"/>
                    </a:lnTo>
                    <a:lnTo>
                      <a:pt x="358" y="48"/>
                    </a:lnTo>
                    <a:lnTo>
                      <a:pt x="356" y="48"/>
                    </a:lnTo>
                    <a:lnTo>
                      <a:pt x="356" y="48"/>
                    </a:lnTo>
                    <a:lnTo>
                      <a:pt x="354" y="54"/>
                    </a:lnTo>
                    <a:lnTo>
                      <a:pt x="352" y="60"/>
                    </a:lnTo>
                    <a:lnTo>
                      <a:pt x="352" y="60"/>
                    </a:lnTo>
                    <a:lnTo>
                      <a:pt x="352" y="62"/>
                    </a:lnTo>
                    <a:lnTo>
                      <a:pt x="350" y="62"/>
                    </a:lnTo>
                    <a:lnTo>
                      <a:pt x="348" y="54"/>
                    </a:lnTo>
                    <a:lnTo>
                      <a:pt x="338" y="28"/>
                    </a:lnTo>
                    <a:lnTo>
                      <a:pt x="338" y="28"/>
                    </a:lnTo>
                    <a:lnTo>
                      <a:pt x="336" y="22"/>
                    </a:lnTo>
                    <a:lnTo>
                      <a:pt x="334" y="26"/>
                    </a:lnTo>
                    <a:lnTo>
                      <a:pt x="332" y="44"/>
                    </a:lnTo>
                    <a:lnTo>
                      <a:pt x="332" y="44"/>
                    </a:lnTo>
                    <a:lnTo>
                      <a:pt x="332" y="52"/>
                    </a:lnTo>
                    <a:lnTo>
                      <a:pt x="332" y="56"/>
                    </a:lnTo>
                    <a:lnTo>
                      <a:pt x="344" y="72"/>
                    </a:lnTo>
                    <a:lnTo>
                      <a:pt x="344" y="72"/>
                    </a:lnTo>
                    <a:lnTo>
                      <a:pt x="346" y="78"/>
                    </a:lnTo>
                    <a:lnTo>
                      <a:pt x="346" y="80"/>
                    </a:lnTo>
                    <a:lnTo>
                      <a:pt x="344" y="80"/>
                    </a:lnTo>
                    <a:lnTo>
                      <a:pt x="342" y="78"/>
                    </a:lnTo>
                    <a:lnTo>
                      <a:pt x="334" y="70"/>
                    </a:lnTo>
                    <a:lnTo>
                      <a:pt x="326" y="60"/>
                    </a:lnTo>
                    <a:lnTo>
                      <a:pt x="326" y="60"/>
                    </a:lnTo>
                    <a:lnTo>
                      <a:pt x="322" y="56"/>
                    </a:lnTo>
                    <a:lnTo>
                      <a:pt x="320" y="56"/>
                    </a:lnTo>
                    <a:lnTo>
                      <a:pt x="320" y="56"/>
                    </a:lnTo>
                    <a:lnTo>
                      <a:pt x="314" y="68"/>
                    </a:lnTo>
                    <a:lnTo>
                      <a:pt x="314" y="68"/>
                    </a:lnTo>
                    <a:lnTo>
                      <a:pt x="312" y="68"/>
                    </a:lnTo>
                    <a:lnTo>
                      <a:pt x="310" y="68"/>
                    </a:lnTo>
                    <a:lnTo>
                      <a:pt x="306" y="66"/>
                    </a:lnTo>
                    <a:lnTo>
                      <a:pt x="294" y="50"/>
                    </a:lnTo>
                    <a:lnTo>
                      <a:pt x="294" y="50"/>
                    </a:lnTo>
                    <a:lnTo>
                      <a:pt x="290" y="46"/>
                    </a:lnTo>
                    <a:lnTo>
                      <a:pt x="288" y="46"/>
                    </a:lnTo>
                    <a:lnTo>
                      <a:pt x="286" y="46"/>
                    </a:lnTo>
                    <a:lnTo>
                      <a:pt x="286" y="48"/>
                    </a:lnTo>
                    <a:lnTo>
                      <a:pt x="282" y="64"/>
                    </a:lnTo>
                    <a:lnTo>
                      <a:pt x="282" y="64"/>
                    </a:lnTo>
                    <a:lnTo>
                      <a:pt x="280" y="66"/>
                    </a:lnTo>
                    <a:lnTo>
                      <a:pt x="278" y="66"/>
                    </a:lnTo>
                    <a:lnTo>
                      <a:pt x="270" y="64"/>
                    </a:lnTo>
                    <a:lnTo>
                      <a:pt x="260" y="60"/>
                    </a:lnTo>
                    <a:lnTo>
                      <a:pt x="252" y="60"/>
                    </a:lnTo>
                    <a:lnTo>
                      <a:pt x="252" y="60"/>
                    </a:lnTo>
                    <a:lnTo>
                      <a:pt x="246" y="60"/>
                    </a:lnTo>
                    <a:lnTo>
                      <a:pt x="240" y="56"/>
                    </a:lnTo>
                    <a:lnTo>
                      <a:pt x="238" y="52"/>
                    </a:lnTo>
                    <a:lnTo>
                      <a:pt x="238" y="46"/>
                    </a:lnTo>
                    <a:lnTo>
                      <a:pt x="238" y="46"/>
                    </a:lnTo>
                    <a:lnTo>
                      <a:pt x="238" y="44"/>
                    </a:lnTo>
                    <a:lnTo>
                      <a:pt x="236" y="42"/>
                    </a:lnTo>
                    <a:lnTo>
                      <a:pt x="232" y="44"/>
                    </a:lnTo>
                    <a:lnTo>
                      <a:pt x="226" y="48"/>
                    </a:lnTo>
                    <a:lnTo>
                      <a:pt x="224" y="52"/>
                    </a:lnTo>
                    <a:lnTo>
                      <a:pt x="224" y="52"/>
                    </a:lnTo>
                    <a:lnTo>
                      <a:pt x="224" y="54"/>
                    </a:lnTo>
                    <a:lnTo>
                      <a:pt x="220" y="52"/>
                    </a:lnTo>
                    <a:lnTo>
                      <a:pt x="212" y="34"/>
                    </a:lnTo>
                    <a:lnTo>
                      <a:pt x="212" y="34"/>
                    </a:lnTo>
                    <a:lnTo>
                      <a:pt x="208" y="30"/>
                    </a:lnTo>
                    <a:lnTo>
                      <a:pt x="206" y="30"/>
                    </a:lnTo>
                    <a:lnTo>
                      <a:pt x="206" y="32"/>
                    </a:lnTo>
                    <a:lnTo>
                      <a:pt x="204" y="46"/>
                    </a:lnTo>
                    <a:lnTo>
                      <a:pt x="204" y="46"/>
                    </a:lnTo>
                    <a:lnTo>
                      <a:pt x="204" y="52"/>
                    </a:lnTo>
                    <a:lnTo>
                      <a:pt x="200" y="50"/>
                    </a:lnTo>
                    <a:lnTo>
                      <a:pt x="194" y="38"/>
                    </a:lnTo>
                    <a:lnTo>
                      <a:pt x="194" y="38"/>
                    </a:lnTo>
                    <a:lnTo>
                      <a:pt x="190" y="34"/>
                    </a:lnTo>
                    <a:lnTo>
                      <a:pt x="188" y="32"/>
                    </a:lnTo>
                    <a:lnTo>
                      <a:pt x="182" y="32"/>
                    </a:lnTo>
                    <a:lnTo>
                      <a:pt x="172" y="34"/>
                    </a:lnTo>
                    <a:lnTo>
                      <a:pt x="162" y="34"/>
                    </a:lnTo>
                    <a:lnTo>
                      <a:pt x="162" y="34"/>
                    </a:lnTo>
                    <a:lnTo>
                      <a:pt x="158" y="34"/>
                    </a:lnTo>
                    <a:lnTo>
                      <a:pt x="156" y="32"/>
                    </a:lnTo>
                    <a:lnTo>
                      <a:pt x="154" y="30"/>
                    </a:lnTo>
                    <a:lnTo>
                      <a:pt x="154" y="26"/>
                    </a:lnTo>
                    <a:lnTo>
                      <a:pt x="156" y="16"/>
                    </a:lnTo>
                    <a:lnTo>
                      <a:pt x="156" y="4"/>
                    </a:lnTo>
                    <a:lnTo>
                      <a:pt x="156" y="4"/>
                    </a:lnTo>
                    <a:lnTo>
                      <a:pt x="154" y="0"/>
                    </a:lnTo>
                    <a:lnTo>
                      <a:pt x="154" y="0"/>
                    </a:lnTo>
                    <a:lnTo>
                      <a:pt x="152" y="10"/>
                    </a:lnTo>
                    <a:lnTo>
                      <a:pt x="152" y="40"/>
                    </a:lnTo>
                    <a:lnTo>
                      <a:pt x="152" y="40"/>
                    </a:lnTo>
                    <a:lnTo>
                      <a:pt x="152" y="48"/>
                    </a:lnTo>
                    <a:lnTo>
                      <a:pt x="152" y="48"/>
                    </a:lnTo>
                    <a:lnTo>
                      <a:pt x="150" y="48"/>
                    </a:lnTo>
                    <a:lnTo>
                      <a:pt x="146" y="32"/>
                    </a:lnTo>
                    <a:lnTo>
                      <a:pt x="146" y="32"/>
                    </a:lnTo>
                    <a:lnTo>
                      <a:pt x="144" y="30"/>
                    </a:lnTo>
                    <a:lnTo>
                      <a:pt x="144" y="30"/>
                    </a:lnTo>
                    <a:lnTo>
                      <a:pt x="142" y="36"/>
                    </a:lnTo>
                    <a:lnTo>
                      <a:pt x="140" y="48"/>
                    </a:lnTo>
                    <a:lnTo>
                      <a:pt x="138" y="60"/>
                    </a:lnTo>
                    <a:lnTo>
                      <a:pt x="138" y="60"/>
                    </a:lnTo>
                    <a:lnTo>
                      <a:pt x="134" y="64"/>
                    </a:lnTo>
                    <a:lnTo>
                      <a:pt x="132" y="60"/>
                    </a:lnTo>
                    <a:lnTo>
                      <a:pt x="130" y="52"/>
                    </a:lnTo>
                    <a:lnTo>
                      <a:pt x="128" y="44"/>
                    </a:lnTo>
                    <a:lnTo>
                      <a:pt x="128" y="44"/>
                    </a:lnTo>
                    <a:lnTo>
                      <a:pt x="126" y="40"/>
                    </a:lnTo>
                    <a:lnTo>
                      <a:pt x="128" y="38"/>
                    </a:lnTo>
                    <a:lnTo>
                      <a:pt x="134" y="34"/>
                    </a:lnTo>
                    <a:lnTo>
                      <a:pt x="134" y="34"/>
                    </a:lnTo>
                    <a:lnTo>
                      <a:pt x="136" y="32"/>
                    </a:lnTo>
                    <a:lnTo>
                      <a:pt x="136" y="30"/>
                    </a:lnTo>
                    <a:lnTo>
                      <a:pt x="132" y="26"/>
                    </a:lnTo>
                    <a:lnTo>
                      <a:pt x="126" y="20"/>
                    </a:lnTo>
                    <a:lnTo>
                      <a:pt x="120" y="10"/>
                    </a:lnTo>
                    <a:lnTo>
                      <a:pt x="120" y="10"/>
                    </a:lnTo>
                    <a:lnTo>
                      <a:pt x="118" y="4"/>
                    </a:lnTo>
                    <a:lnTo>
                      <a:pt x="116" y="4"/>
                    </a:lnTo>
                    <a:lnTo>
                      <a:pt x="116" y="6"/>
                    </a:lnTo>
                    <a:lnTo>
                      <a:pt x="116" y="14"/>
                    </a:lnTo>
                    <a:lnTo>
                      <a:pt x="118" y="26"/>
                    </a:lnTo>
                    <a:lnTo>
                      <a:pt x="118" y="26"/>
                    </a:lnTo>
                    <a:lnTo>
                      <a:pt x="118" y="36"/>
                    </a:lnTo>
                    <a:lnTo>
                      <a:pt x="116" y="36"/>
                    </a:lnTo>
                    <a:lnTo>
                      <a:pt x="116" y="36"/>
                    </a:lnTo>
                    <a:lnTo>
                      <a:pt x="112" y="32"/>
                    </a:lnTo>
                    <a:lnTo>
                      <a:pt x="106" y="26"/>
                    </a:lnTo>
                    <a:lnTo>
                      <a:pt x="106" y="26"/>
                    </a:lnTo>
                    <a:lnTo>
                      <a:pt x="104" y="24"/>
                    </a:lnTo>
                    <a:lnTo>
                      <a:pt x="102" y="28"/>
                    </a:lnTo>
                    <a:lnTo>
                      <a:pt x="102" y="36"/>
                    </a:lnTo>
                    <a:lnTo>
                      <a:pt x="102" y="48"/>
                    </a:lnTo>
                    <a:lnTo>
                      <a:pt x="102" y="48"/>
                    </a:lnTo>
                    <a:lnTo>
                      <a:pt x="98" y="56"/>
                    </a:lnTo>
                    <a:lnTo>
                      <a:pt x="96" y="58"/>
                    </a:lnTo>
                    <a:lnTo>
                      <a:pt x="94" y="58"/>
                    </a:lnTo>
                    <a:lnTo>
                      <a:pt x="88" y="56"/>
                    </a:lnTo>
                    <a:lnTo>
                      <a:pt x="84" y="50"/>
                    </a:lnTo>
                    <a:lnTo>
                      <a:pt x="84" y="50"/>
                    </a:lnTo>
                    <a:lnTo>
                      <a:pt x="82" y="46"/>
                    </a:lnTo>
                    <a:lnTo>
                      <a:pt x="84" y="44"/>
                    </a:lnTo>
                    <a:lnTo>
                      <a:pt x="92" y="42"/>
                    </a:lnTo>
                    <a:lnTo>
                      <a:pt x="92" y="42"/>
                    </a:lnTo>
                    <a:lnTo>
                      <a:pt x="96" y="42"/>
                    </a:lnTo>
                    <a:lnTo>
                      <a:pt x="98" y="40"/>
                    </a:lnTo>
                    <a:lnTo>
                      <a:pt x="96" y="32"/>
                    </a:lnTo>
                    <a:lnTo>
                      <a:pt x="96" y="32"/>
                    </a:lnTo>
                    <a:lnTo>
                      <a:pt x="96" y="28"/>
                    </a:lnTo>
                    <a:lnTo>
                      <a:pt x="94" y="26"/>
                    </a:lnTo>
                    <a:lnTo>
                      <a:pt x="90" y="26"/>
                    </a:lnTo>
                    <a:lnTo>
                      <a:pt x="90" y="26"/>
                    </a:lnTo>
                    <a:lnTo>
                      <a:pt x="84" y="30"/>
                    </a:lnTo>
                    <a:lnTo>
                      <a:pt x="78" y="32"/>
                    </a:lnTo>
                    <a:lnTo>
                      <a:pt x="74" y="30"/>
                    </a:lnTo>
                    <a:lnTo>
                      <a:pt x="74" y="30"/>
                    </a:lnTo>
                    <a:lnTo>
                      <a:pt x="70" y="26"/>
                    </a:lnTo>
                    <a:lnTo>
                      <a:pt x="70" y="20"/>
                    </a:lnTo>
                    <a:lnTo>
                      <a:pt x="70" y="14"/>
                    </a:lnTo>
                    <a:lnTo>
                      <a:pt x="70" y="10"/>
                    </a:lnTo>
                    <a:lnTo>
                      <a:pt x="70" y="10"/>
                    </a:lnTo>
                    <a:lnTo>
                      <a:pt x="68" y="6"/>
                    </a:lnTo>
                    <a:lnTo>
                      <a:pt x="66" y="6"/>
                    </a:lnTo>
                    <a:lnTo>
                      <a:pt x="62" y="16"/>
                    </a:lnTo>
                    <a:lnTo>
                      <a:pt x="62" y="16"/>
                    </a:lnTo>
                    <a:lnTo>
                      <a:pt x="58" y="20"/>
                    </a:lnTo>
                    <a:lnTo>
                      <a:pt x="56" y="18"/>
                    </a:lnTo>
                    <a:lnTo>
                      <a:pt x="52" y="6"/>
                    </a:lnTo>
                    <a:lnTo>
                      <a:pt x="52" y="6"/>
                    </a:lnTo>
                    <a:lnTo>
                      <a:pt x="50" y="2"/>
                    </a:lnTo>
                    <a:lnTo>
                      <a:pt x="48" y="2"/>
                    </a:lnTo>
                    <a:lnTo>
                      <a:pt x="46" y="6"/>
                    </a:lnTo>
                    <a:lnTo>
                      <a:pt x="44" y="8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36" y="8"/>
                    </a:lnTo>
                    <a:lnTo>
                      <a:pt x="36" y="8"/>
                    </a:lnTo>
                    <a:lnTo>
                      <a:pt x="38" y="16"/>
                    </a:lnTo>
                    <a:lnTo>
                      <a:pt x="38" y="16"/>
                    </a:lnTo>
                    <a:lnTo>
                      <a:pt x="40" y="20"/>
                    </a:lnTo>
                    <a:lnTo>
                      <a:pt x="42" y="22"/>
                    </a:lnTo>
                    <a:lnTo>
                      <a:pt x="46" y="20"/>
                    </a:lnTo>
                    <a:lnTo>
                      <a:pt x="46" y="20"/>
                    </a:lnTo>
                    <a:lnTo>
                      <a:pt x="46" y="26"/>
                    </a:lnTo>
                    <a:lnTo>
                      <a:pt x="50" y="40"/>
                    </a:lnTo>
                    <a:lnTo>
                      <a:pt x="50" y="40"/>
                    </a:lnTo>
                    <a:lnTo>
                      <a:pt x="52" y="46"/>
                    </a:lnTo>
                    <a:lnTo>
                      <a:pt x="52" y="48"/>
                    </a:lnTo>
                    <a:lnTo>
                      <a:pt x="44" y="46"/>
                    </a:lnTo>
                    <a:lnTo>
                      <a:pt x="44" y="46"/>
                    </a:lnTo>
                    <a:lnTo>
                      <a:pt x="40" y="46"/>
                    </a:lnTo>
                    <a:lnTo>
                      <a:pt x="38" y="44"/>
                    </a:lnTo>
                    <a:lnTo>
                      <a:pt x="36" y="36"/>
                    </a:lnTo>
                    <a:lnTo>
                      <a:pt x="36" y="36"/>
                    </a:lnTo>
                    <a:lnTo>
                      <a:pt x="32" y="30"/>
                    </a:lnTo>
                    <a:lnTo>
                      <a:pt x="28" y="26"/>
                    </a:lnTo>
                    <a:lnTo>
                      <a:pt x="24" y="22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10" y="4"/>
                    </a:lnTo>
                    <a:lnTo>
                      <a:pt x="12" y="12"/>
                    </a:lnTo>
                    <a:lnTo>
                      <a:pt x="16" y="26"/>
                    </a:lnTo>
                    <a:lnTo>
                      <a:pt x="20" y="42"/>
                    </a:lnTo>
                    <a:lnTo>
                      <a:pt x="20" y="42"/>
                    </a:lnTo>
                    <a:lnTo>
                      <a:pt x="20" y="50"/>
                    </a:lnTo>
                    <a:lnTo>
                      <a:pt x="16" y="48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SG" sz="180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468" name="Freeform 197"/>
              <p:cNvSpPr>
                <a:spLocks noEditPoints="1"/>
              </p:cNvSpPr>
              <p:nvPr/>
            </p:nvSpPr>
            <p:spPr bwMode="auto">
              <a:xfrm>
                <a:off x="7990026" y="1155700"/>
                <a:ext cx="657225" cy="127000"/>
              </a:xfrm>
              <a:custGeom>
                <a:avLst/>
                <a:gdLst>
                  <a:gd name="T0" fmla="*/ 408 w 414"/>
                  <a:gd name="T1" fmla="*/ 78 h 80"/>
                  <a:gd name="T2" fmla="*/ 402 w 414"/>
                  <a:gd name="T3" fmla="*/ 64 h 80"/>
                  <a:gd name="T4" fmla="*/ 384 w 414"/>
                  <a:gd name="T5" fmla="*/ 64 h 80"/>
                  <a:gd name="T6" fmla="*/ 368 w 414"/>
                  <a:gd name="T7" fmla="*/ 62 h 80"/>
                  <a:gd name="T8" fmla="*/ 366 w 414"/>
                  <a:gd name="T9" fmla="*/ 48 h 80"/>
                  <a:gd name="T10" fmla="*/ 350 w 414"/>
                  <a:gd name="T11" fmla="*/ 56 h 80"/>
                  <a:gd name="T12" fmla="*/ 342 w 414"/>
                  <a:gd name="T13" fmla="*/ 50 h 80"/>
                  <a:gd name="T14" fmla="*/ 334 w 414"/>
                  <a:gd name="T15" fmla="*/ 46 h 80"/>
                  <a:gd name="T16" fmla="*/ 330 w 414"/>
                  <a:gd name="T17" fmla="*/ 72 h 80"/>
                  <a:gd name="T18" fmla="*/ 326 w 414"/>
                  <a:gd name="T19" fmla="*/ 56 h 80"/>
                  <a:gd name="T20" fmla="*/ 318 w 414"/>
                  <a:gd name="T21" fmla="*/ 74 h 80"/>
                  <a:gd name="T22" fmla="*/ 324 w 414"/>
                  <a:gd name="T23" fmla="*/ 78 h 80"/>
                  <a:gd name="T24" fmla="*/ 356 w 414"/>
                  <a:gd name="T25" fmla="*/ 72 h 80"/>
                  <a:gd name="T26" fmla="*/ 372 w 414"/>
                  <a:gd name="T27" fmla="*/ 76 h 80"/>
                  <a:gd name="T28" fmla="*/ 404 w 414"/>
                  <a:gd name="T29" fmla="*/ 80 h 80"/>
                  <a:gd name="T30" fmla="*/ 310 w 414"/>
                  <a:gd name="T31" fmla="*/ 72 h 80"/>
                  <a:gd name="T32" fmla="*/ 302 w 414"/>
                  <a:gd name="T33" fmla="*/ 34 h 80"/>
                  <a:gd name="T34" fmla="*/ 296 w 414"/>
                  <a:gd name="T35" fmla="*/ 44 h 80"/>
                  <a:gd name="T36" fmla="*/ 294 w 414"/>
                  <a:gd name="T37" fmla="*/ 26 h 80"/>
                  <a:gd name="T38" fmla="*/ 286 w 414"/>
                  <a:gd name="T39" fmla="*/ 26 h 80"/>
                  <a:gd name="T40" fmla="*/ 282 w 414"/>
                  <a:gd name="T41" fmla="*/ 14 h 80"/>
                  <a:gd name="T42" fmla="*/ 272 w 414"/>
                  <a:gd name="T43" fmla="*/ 20 h 80"/>
                  <a:gd name="T44" fmla="*/ 260 w 414"/>
                  <a:gd name="T45" fmla="*/ 8 h 80"/>
                  <a:gd name="T46" fmla="*/ 248 w 414"/>
                  <a:gd name="T47" fmla="*/ 14 h 80"/>
                  <a:gd name="T48" fmla="*/ 238 w 414"/>
                  <a:gd name="T49" fmla="*/ 4 h 80"/>
                  <a:gd name="T50" fmla="*/ 230 w 414"/>
                  <a:gd name="T51" fmla="*/ 20 h 80"/>
                  <a:gd name="T52" fmla="*/ 218 w 414"/>
                  <a:gd name="T53" fmla="*/ 26 h 80"/>
                  <a:gd name="T54" fmla="*/ 210 w 414"/>
                  <a:gd name="T55" fmla="*/ 16 h 80"/>
                  <a:gd name="T56" fmla="*/ 184 w 414"/>
                  <a:gd name="T57" fmla="*/ 18 h 80"/>
                  <a:gd name="T58" fmla="*/ 190 w 414"/>
                  <a:gd name="T59" fmla="*/ 24 h 80"/>
                  <a:gd name="T60" fmla="*/ 206 w 414"/>
                  <a:gd name="T61" fmla="*/ 22 h 80"/>
                  <a:gd name="T62" fmla="*/ 236 w 414"/>
                  <a:gd name="T63" fmla="*/ 32 h 80"/>
                  <a:gd name="T64" fmla="*/ 242 w 414"/>
                  <a:gd name="T65" fmla="*/ 26 h 80"/>
                  <a:gd name="T66" fmla="*/ 258 w 414"/>
                  <a:gd name="T67" fmla="*/ 24 h 80"/>
                  <a:gd name="T68" fmla="*/ 280 w 414"/>
                  <a:gd name="T69" fmla="*/ 32 h 80"/>
                  <a:gd name="T70" fmla="*/ 298 w 414"/>
                  <a:gd name="T71" fmla="*/ 52 h 80"/>
                  <a:gd name="T72" fmla="*/ 178 w 414"/>
                  <a:gd name="T73" fmla="*/ 16 h 80"/>
                  <a:gd name="T74" fmla="*/ 172 w 414"/>
                  <a:gd name="T75" fmla="*/ 8 h 80"/>
                  <a:gd name="T76" fmla="*/ 154 w 414"/>
                  <a:gd name="T77" fmla="*/ 14 h 80"/>
                  <a:gd name="T78" fmla="*/ 144 w 414"/>
                  <a:gd name="T79" fmla="*/ 6 h 80"/>
                  <a:gd name="T80" fmla="*/ 136 w 414"/>
                  <a:gd name="T81" fmla="*/ 16 h 80"/>
                  <a:gd name="T82" fmla="*/ 126 w 414"/>
                  <a:gd name="T83" fmla="*/ 6 h 80"/>
                  <a:gd name="T84" fmla="*/ 116 w 414"/>
                  <a:gd name="T85" fmla="*/ 16 h 80"/>
                  <a:gd name="T86" fmla="*/ 114 w 414"/>
                  <a:gd name="T87" fmla="*/ 20 h 80"/>
                  <a:gd name="T88" fmla="*/ 134 w 414"/>
                  <a:gd name="T89" fmla="*/ 30 h 80"/>
                  <a:gd name="T90" fmla="*/ 144 w 414"/>
                  <a:gd name="T91" fmla="*/ 18 h 80"/>
                  <a:gd name="T92" fmla="*/ 156 w 414"/>
                  <a:gd name="T93" fmla="*/ 18 h 80"/>
                  <a:gd name="T94" fmla="*/ 178 w 414"/>
                  <a:gd name="T95" fmla="*/ 16 h 80"/>
                  <a:gd name="T96" fmla="*/ 96 w 414"/>
                  <a:gd name="T97" fmla="*/ 12 h 80"/>
                  <a:gd name="T98" fmla="*/ 68 w 414"/>
                  <a:gd name="T99" fmla="*/ 14 h 80"/>
                  <a:gd name="T100" fmla="*/ 48 w 414"/>
                  <a:gd name="T101" fmla="*/ 16 h 80"/>
                  <a:gd name="T102" fmla="*/ 24 w 414"/>
                  <a:gd name="T103" fmla="*/ 10 h 80"/>
                  <a:gd name="T104" fmla="*/ 0 w 414"/>
                  <a:gd name="T105" fmla="*/ 14 h 80"/>
                  <a:gd name="T106" fmla="*/ 24 w 414"/>
                  <a:gd name="T107" fmla="*/ 14 h 80"/>
                  <a:gd name="T108" fmla="*/ 46 w 414"/>
                  <a:gd name="T109" fmla="*/ 20 h 80"/>
                  <a:gd name="T110" fmla="*/ 56 w 414"/>
                  <a:gd name="T111" fmla="*/ 28 h 80"/>
                  <a:gd name="T112" fmla="*/ 90 w 414"/>
                  <a:gd name="T113" fmla="*/ 2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14" h="80">
                    <a:moveTo>
                      <a:pt x="414" y="80"/>
                    </a:moveTo>
                    <a:lnTo>
                      <a:pt x="414" y="80"/>
                    </a:lnTo>
                    <a:lnTo>
                      <a:pt x="408" y="78"/>
                    </a:lnTo>
                    <a:lnTo>
                      <a:pt x="408" y="78"/>
                    </a:lnTo>
                    <a:lnTo>
                      <a:pt x="404" y="78"/>
                    </a:lnTo>
                    <a:lnTo>
                      <a:pt x="402" y="76"/>
                    </a:lnTo>
                    <a:lnTo>
                      <a:pt x="402" y="64"/>
                    </a:lnTo>
                    <a:lnTo>
                      <a:pt x="402" y="64"/>
                    </a:lnTo>
                    <a:lnTo>
                      <a:pt x="402" y="62"/>
                    </a:lnTo>
                    <a:lnTo>
                      <a:pt x="400" y="60"/>
                    </a:lnTo>
                    <a:lnTo>
                      <a:pt x="392" y="60"/>
                    </a:lnTo>
                    <a:lnTo>
                      <a:pt x="384" y="64"/>
                    </a:lnTo>
                    <a:lnTo>
                      <a:pt x="374" y="66"/>
                    </a:lnTo>
                    <a:lnTo>
                      <a:pt x="374" y="66"/>
                    </a:lnTo>
                    <a:lnTo>
                      <a:pt x="368" y="64"/>
                    </a:lnTo>
                    <a:lnTo>
                      <a:pt x="368" y="62"/>
                    </a:lnTo>
                    <a:lnTo>
                      <a:pt x="368" y="56"/>
                    </a:lnTo>
                    <a:lnTo>
                      <a:pt x="368" y="52"/>
                    </a:lnTo>
                    <a:lnTo>
                      <a:pt x="366" y="48"/>
                    </a:lnTo>
                    <a:lnTo>
                      <a:pt x="366" y="48"/>
                    </a:lnTo>
                    <a:lnTo>
                      <a:pt x="362" y="44"/>
                    </a:lnTo>
                    <a:lnTo>
                      <a:pt x="360" y="46"/>
                    </a:lnTo>
                    <a:lnTo>
                      <a:pt x="356" y="52"/>
                    </a:lnTo>
                    <a:lnTo>
                      <a:pt x="350" y="56"/>
                    </a:lnTo>
                    <a:lnTo>
                      <a:pt x="350" y="56"/>
                    </a:lnTo>
                    <a:lnTo>
                      <a:pt x="344" y="58"/>
                    </a:lnTo>
                    <a:lnTo>
                      <a:pt x="342" y="56"/>
                    </a:lnTo>
                    <a:lnTo>
                      <a:pt x="342" y="50"/>
                    </a:lnTo>
                    <a:lnTo>
                      <a:pt x="340" y="46"/>
                    </a:lnTo>
                    <a:lnTo>
                      <a:pt x="340" y="46"/>
                    </a:lnTo>
                    <a:lnTo>
                      <a:pt x="336" y="44"/>
                    </a:lnTo>
                    <a:lnTo>
                      <a:pt x="334" y="46"/>
                    </a:lnTo>
                    <a:lnTo>
                      <a:pt x="332" y="54"/>
                    </a:lnTo>
                    <a:lnTo>
                      <a:pt x="332" y="64"/>
                    </a:lnTo>
                    <a:lnTo>
                      <a:pt x="332" y="64"/>
                    </a:lnTo>
                    <a:lnTo>
                      <a:pt x="330" y="72"/>
                    </a:lnTo>
                    <a:lnTo>
                      <a:pt x="330" y="74"/>
                    </a:lnTo>
                    <a:lnTo>
                      <a:pt x="330" y="72"/>
                    </a:lnTo>
                    <a:lnTo>
                      <a:pt x="326" y="56"/>
                    </a:lnTo>
                    <a:lnTo>
                      <a:pt x="326" y="56"/>
                    </a:lnTo>
                    <a:lnTo>
                      <a:pt x="324" y="52"/>
                    </a:lnTo>
                    <a:lnTo>
                      <a:pt x="322" y="54"/>
                    </a:lnTo>
                    <a:lnTo>
                      <a:pt x="318" y="74"/>
                    </a:lnTo>
                    <a:lnTo>
                      <a:pt x="318" y="74"/>
                    </a:lnTo>
                    <a:lnTo>
                      <a:pt x="316" y="76"/>
                    </a:lnTo>
                    <a:lnTo>
                      <a:pt x="316" y="76"/>
                    </a:lnTo>
                    <a:lnTo>
                      <a:pt x="320" y="78"/>
                    </a:lnTo>
                    <a:lnTo>
                      <a:pt x="324" y="78"/>
                    </a:lnTo>
                    <a:lnTo>
                      <a:pt x="336" y="76"/>
                    </a:lnTo>
                    <a:lnTo>
                      <a:pt x="336" y="76"/>
                    </a:lnTo>
                    <a:lnTo>
                      <a:pt x="350" y="72"/>
                    </a:lnTo>
                    <a:lnTo>
                      <a:pt x="356" y="72"/>
                    </a:lnTo>
                    <a:lnTo>
                      <a:pt x="364" y="74"/>
                    </a:lnTo>
                    <a:lnTo>
                      <a:pt x="364" y="74"/>
                    </a:lnTo>
                    <a:lnTo>
                      <a:pt x="370" y="78"/>
                    </a:lnTo>
                    <a:lnTo>
                      <a:pt x="372" y="76"/>
                    </a:lnTo>
                    <a:lnTo>
                      <a:pt x="378" y="76"/>
                    </a:lnTo>
                    <a:lnTo>
                      <a:pt x="392" y="78"/>
                    </a:lnTo>
                    <a:lnTo>
                      <a:pt x="392" y="78"/>
                    </a:lnTo>
                    <a:lnTo>
                      <a:pt x="404" y="80"/>
                    </a:lnTo>
                    <a:lnTo>
                      <a:pt x="414" y="80"/>
                    </a:lnTo>
                    <a:lnTo>
                      <a:pt x="414" y="80"/>
                    </a:lnTo>
                    <a:close/>
                    <a:moveTo>
                      <a:pt x="310" y="72"/>
                    </a:moveTo>
                    <a:lnTo>
                      <a:pt x="310" y="72"/>
                    </a:lnTo>
                    <a:lnTo>
                      <a:pt x="306" y="56"/>
                    </a:lnTo>
                    <a:lnTo>
                      <a:pt x="304" y="40"/>
                    </a:lnTo>
                    <a:lnTo>
                      <a:pt x="304" y="40"/>
                    </a:lnTo>
                    <a:lnTo>
                      <a:pt x="302" y="34"/>
                    </a:lnTo>
                    <a:lnTo>
                      <a:pt x="302" y="32"/>
                    </a:lnTo>
                    <a:lnTo>
                      <a:pt x="302" y="34"/>
                    </a:lnTo>
                    <a:lnTo>
                      <a:pt x="296" y="44"/>
                    </a:lnTo>
                    <a:lnTo>
                      <a:pt x="296" y="44"/>
                    </a:lnTo>
                    <a:lnTo>
                      <a:pt x="294" y="46"/>
                    </a:lnTo>
                    <a:lnTo>
                      <a:pt x="294" y="40"/>
                    </a:lnTo>
                    <a:lnTo>
                      <a:pt x="294" y="26"/>
                    </a:lnTo>
                    <a:lnTo>
                      <a:pt x="294" y="26"/>
                    </a:lnTo>
                    <a:lnTo>
                      <a:pt x="294" y="22"/>
                    </a:lnTo>
                    <a:lnTo>
                      <a:pt x="292" y="20"/>
                    </a:lnTo>
                    <a:lnTo>
                      <a:pt x="286" y="26"/>
                    </a:lnTo>
                    <a:lnTo>
                      <a:pt x="286" y="26"/>
                    </a:lnTo>
                    <a:lnTo>
                      <a:pt x="284" y="28"/>
                    </a:lnTo>
                    <a:lnTo>
                      <a:pt x="282" y="24"/>
                    </a:lnTo>
                    <a:lnTo>
                      <a:pt x="282" y="14"/>
                    </a:lnTo>
                    <a:lnTo>
                      <a:pt x="282" y="14"/>
                    </a:lnTo>
                    <a:lnTo>
                      <a:pt x="282" y="12"/>
                    </a:lnTo>
                    <a:lnTo>
                      <a:pt x="280" y="12"/>
                    </a:lnTo>
                    <a:lnTo>
                      <a:pt x="272" y="20"/>
                    </a:lnTo>
                    <a:lnTo>
                      <a:pt x="272" y="20"/>
                    </a:lnTo>
                    <a:lnTo>
                      <a:pt x="266" y="22"/>
                    </a:lnTo>
                    <a:lnTo>
                      <a:pt x="264" y="20"/>
                    </a:lnTo>
                    <a:lnTo>
                      <a:pt x="260" y="8"/>
                    </a:lnTo>
                    <a:lnTo>
                      <a:pt x="260" y="8"/>
                    </a:lnTo>
                    <a:lnTo>
                      <a:pt x="256" y="4"/>
                    </a:lnTo>
                    <a:lnTo>
                      <a:pt x="254" y="4"/>
                    </a:lnTo>
                    <a:lnTo>
                      <a:pt x="248" y="14"/>
                    </a:lnTo>
                    <a:lnTo>
                      <a:pt x="248" y="14"/>
                    </a:lnTo>
                    <a:lnTo>
                      <a:pt x="246" y="18"/>
                    </a:lnTo>
                    <a:lnTo>
                      <a:pt x="244" y="16"/>
                    </a:lnTo>
                    <a:lnTo>
                      <a:pt x="238" y="4"/>
                    </a:lnTo>
                    <a:lnTo>
                      <a:pt x="238" y="4"/>
                    </a:lnTo>
                    <a:lnTo>
                      <a:pt x="234" y="0"/>
                    </a:lnTo>
                    <a:lnTo>
                      <a:pt x="232" y="2"/>
                    </a:lnTo>
                    <a:lnTo>
                      <a:pt x="230" y="20"/>
                    </a:lnTo>
                    <a:lnTo>
                      <a:pt x="230" y="20"/>
                    </a:lnTo>
                    <a:lnTo>
                      <a:pt x="226" y="28"/>
                    </a:lnTo>
                    <a:lnTo>
                      <a:pt x="224" y="28"/>
                    </a:lnTo>
                    <a:lnTo>
                      <a:pt x="222" y="28"/>
                    </a:lnTo>
                    <a:lnTo>
                      <a:pt x="218" y="26"/>
                    </a:lnTo>
                    <a:lnTo>
                      <a:pt x="216" y="20"/>
                    </a:lnTo>
                    <a:lnTo>
                      <a:pt x="216" y="20"/>
                    </a:lnTo>
                    <a:lnTo>
                      <a:pt x="214" y="16"/>
                    </a:lnTo>
                    <a:lnTo>
                      <a:pt x="210" y="16"/>
                    </a:lnTo>
                    <a:lnTo>
                      <a:pt x="192" y="16"/>
                    </a:lnTo>
                    <a:lnTo>
                      <a:pt x="192" y="16"/>
                    </a:lnTo>
                    <a:lnTo>
                      <a:pt x="184" y="18"/>
                    </a:lnTo>
                    <a:lnTo>
                      <a:pt x="184" y="18"/>
                    </a:lnTo>
                    <a:lnTo>
                      <a:pt x="186" y="20"/>
                    </a:lnTo>
                    <a:lnTo>
                      <a:pt x="186" y="20"/>
                    </a:lnTo>
                    <a:lnTo>
                      <a:pt x="188" y="22"/>
                    </a:lnTo>
                    <a:lnTo>
                      <a:pt x="190" y="24"/>
                    </a:lnTo>
                    <a:lnTo>
                      <a:pt x="194" y="22"/>
                    </a:lnTo>
                    <a:lnTo>
                      <a:pt x="198" y="20"/>
                    </a:lnTo>
                    <a:lnTo>
                      <a:pt x="202" y="20"/>
                    </a:lnTo>
                    <a:lnTo>
                      <a:pt x="206" y="22"/>
                    </a:lnTo>
                    <a:lnTo>
                      <a:pt x="206" y="22"/>
                    </a:lnTo>
                    <a:lnTo>
                      <a:pt x="216" y="28"/>
                    </a:lnTo>
                    <a:lnTo>
                      <a:pt x="226" y="32"/>
                    </a:lnTo>
                    <a:lnTo>
                      <a:pt x="236" y="32"/>
                    </a:lnTo>
                    <a:lnTo>
                      <a:pt x="238" y="32"/>
                    </a:lnTo>
                    <a:lnTo>
                      <a:pt x="240" y="30"/>
                    </a:lnTo>
                    <a:lnTo>
                      <a:pt x="240" y="30"/>
                    </a:lnTo>
                    <a:lnTo>
                      <a:pt x="242" y="26"/>
                    </a:lnTo>
                    <a:lnTo>
                      <a:pt x="246" y="22"/>
                    </a:lnTo>
                    <a:lnTo>
                      <a:pt x="252" y="22"/>
                    </a:lnTo>
                    <a:lnTo>
                      <a:pt x="258" y="24"/>
                    </a:lnTo>
                    <a:lnTo>
                      <a:pt x="258" y="24"/>
                    </a:lnTo>
                    <a:lnTo>
                      <a:pt x="266" y="28"/>
                    </a:lnTo>
                    <a:lnTo>
                      <a:pt x="270" y="28"/>
                    </a:lnTo>
                    <a:lnTo>
                      <a:pt x="274" y="28"/>
                    </a:lnTo>
                    <a:lnTo>
                      <a:pt x="280" y="32"/>
                    </a:lnTo>
                    <a:lnTo>
                      <a:pt x="280" y="32"/>
                    </a:lnTo>
                    <a:lnTo>
                      <a:pt x="290" y="42"/>
                    </a:lnTo>
                    <a:lnTo>
                      <a:pt x="298" y="52"/>
                    </a:lnTo>
                    <a:lnTo>
                      <a:pt x="298" y="52"/>
                    </a:lnTo>
                    <a:lnTo>
                      <a:pt x="304" y="62"/>
                    </a:lnTo>
                    <a:lnTo>
                      <a:pt x="310" y="72"/>
                    </a:lnTo>
                    <a:lnTo>
                      <a:pt x="310" y="72"/>
                    </a:lnTo>
                    <a:close/>
                    <a:moveTo>
                      <a:pt x="178" y="16"/>
                    </a:moveTo>
                    <a:lnTo>
                      <a:pt x="178" y="16"/>
                    </a:lnTo>
                    <a:lnTo>
                      <a:pt x="176" y="14"/>
                    </a:lnTo>
                    <a:lnTo>
                      <a:pt x="172" y="8"/>
                    </a:lnTo>
                    <a:lnTo>
                      <a:pt x="172" y="8"/>
                    </a:lnTo>
                    <a:lnTo>
                      <a:pt x="166" y="8"/>
                    </a:lnTo>
                    <a:lnTo>
                      <a:pt x="164" y="10"/>
                    </a:lnTo>
                    <a:lnTo>
                      <a:pt x="160" y="12"/>
                    </a:lnTo>
                    <a:lnTo>
                      <a:pt x="154" y="14"/>
                    </a:lnTo>
                    <a:lnTo>
                      <a:pt x="154" y="14"/>
                    </a:lnTo>
                    <a:lnTo>
                      <a:pt x="146" y="12"/>
                    </a:lnTo>
                    <a:lnTo>
                      <a:pt x="144" y="6"/>
                    </a:lnTo>
                    <a:lnTo>
                      <a:pt x="144" y="6"/>
                    </a:lnTo>
                    <a:lnTo>
                      <a:pt x="142" y="4"/>
                    </a:lnTo>
                    <a:lnTo>
                      <a:pt x="140" y="6"/>
                    </a:lnTo>
                    <a:lnTo>
                      <a:pt x="136" y="16"/>
                    </a:lnTo>
                    <a:lnTo>
                      <a:pt x="136" y="16"/>
                    </a:lnTo>
                    <a:lnTo>
                      <a:pt x="134" y="18"/>
                    </a:lnTo>
                    <a:lnTo>
                      <a:pt x="130" y="16"/>
                    </a:lnTo>
                    <a:lnTo>
                      <a:pt x="126" y="6"/>
                    </a:lnTo>
                    <a:lnTo>
                      <a:pt x="126" y="6"/>
                    </a:lnTo>
                    <a:lnTo>
                      <a:pt x="124" y="2"/>
                    </a:lnTo>
                    <a:lnTo>
                      <a:pt x="120" y="4"/>
                    </a:lnTo>
                    <a:lnTo>
                      <a:pt x="116" y="16"/>
                    </a:lnTo>
                    <a:lnTo>
                      <a:pt x="116" y="16"/>
                    </a:lnTo>
                    <a:lnTo>
                      <a:pt x="114" y="18"/>
                    </a:lnTo>
                    <a:lnTo>
                      <a:pt x="112" y="18"/>
                    </a:lnTo>
                    <a:lnTo>
                      <a:pt x="112" y="18"/>
                    </a:lnTo>
                    <a:lnTo>
                      <a:pt x="114" y="20"/>
                    </a:lnTo>
                    <a:lnTo>
                      <a:pt x="114" y="20"/>
                    </a:lnTo>
                    <a:lnTo>
                      <a:pt x="126" y="24"/>
                    </a:lnTo>
                    <a:lnTo>
                      <a:pt x="130" y="28"/>
                    </a:lnTo>
                    <a:lnTo>
                      <a:pt x="134" y="30"/>
                    </a:lnTo>
                    <a:lnTo>
                      <a:pt x="140" y="26"/>
                    </a:lnTo>
                    <a:lnTo>
                      <a:pt x="140" y="26"/>
                    </a:lnTo>
                    <a:lnTo>
                      <a:pt x="142" y="22"/>
                    </a:lnTo>
                    <a:lnTo>
                      <a:pt x="144" y="18"/>
                    </a:lnTo>
                    <a:lnTo>
                      <a:pt x="144" y="16"/>
                    </a:lnTo>
                    <a:lnTo>
                      <a:pt x="146" y="16"/>
                    </a:lnTo>
                    <a:lnTo>
                      <a:pt x="156" y="18"/>
                    </a:lnTo>
                    <a:lnTo>
                      <a:pt x="156" y="18"/>
                    </a:lnTo>
                    <a:lnTo>
                      <a:pt x="162" y="20"/>
                    </a:lnTo>
                    <a:lnTo>
                      <a:pt x="168" y="18"/>
                    </a:lnTo>
                    <a:lnTo>
                      <a:pt x="178" y="16"/>
                    </a:lnTo>
                    <a:lnTo>
                      <a:pt x="178" y="16"/>
                    </a:lnTo>
                    <a:close/>
                    <a:moveTo>
                      <a:pt x="110" y="18"/>
                    </a:moveTo>
                    <a:lnTo>
                      <a:pt x="110" y="18"/>
                    </a:lnTo>
                    <a:lnTo>
                      <a:pt x="104" y="16"/>
                    </a:lnTo>
                    <a:lnTo>
                      <a:pt x="96" y="12"/>
                    </a:lnTo>
                    <a:lnTo>
                      <a:pt x="96" y="12"/>
                    </a:lnTo>
                    <a:lnTo>
                      <a:pt x="82" y="10"/>
                    </a:lnTo>
                    <a:lnTo>
                      <a:pt x="74" y="12"/>
                    </a:lnTo>
                    <a:lnTo>
                      <a:pt x="68" y="14"/>
                    </a:lnTo>
                    <a:lnTo>
                      <a:pt x="68" y="14"/>
                    </a:lnTo>
                    <a:lnTo>
                      <a:pt x="60" y="18"/>
                    </a:lnTo>
                    <a:lnTo>
                      <a:pt x="54" y="18"/>
                    </a:lnTo>
                    <a:lnTo>
                      <a:pt x="48" y="16"/>
                    </a:lnTo>
                    <a:lnTo>
                      <a:pt x="38" y="12"/>
                    </a:lnTo>
                    <a:lnTo>
                      <a:pt x="38" y="12"/>
                    </a:lnTo>
                    <a:lnTo>
                      <a:pt x="30" y="8"/>
                    </a:lnTo>
                    <a:lnTo>
                      <a:pt x="24" y="10"/>
                    </a:lnTo>
                    <a:lnTo>
                      <a:pt x="16" y="1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8" y="16"/>
                    </a:lnTo>
                    <a:lnTo>
                      <a:pt x="14" y="18"/>
                    </a:lnTo>
                    <a:lnTo>
                      <a:pt x="24" y="14"/>
                    </a:lnTo>
                    <a:lnTo>
                      <a:pt x="24" y="14"/>
                    </a:lnTo>
                    <a:lnTo>
                      <a:pt x="34" y="14"/>
                    </a:lnTo>
                    <a:lnTo>
                      <a:pt x="38" y="16"/>
                    </a:lnTo>
                    <a:lnTo>
                      <a:pt x="46" y="20"/>
                    </a:lnTo>
                    <a:lnTo>
                      <a:pt x="46" y="20"/>
                    </a:lnTo>
                    <a:lnTo>
                      <a:pt x="50" y="24"/>
                    </a:lnTo>
                    <a:lnTo>
                      <a:pt x="52" y="28"/>
                    </a:lnTo>
                    <a:lnTo>
                      <a:pt x="56" y="28"/>
                    </a:lnTo>
                    <a:lnTo>
                      <a:pt x="68" y="28"/>
                    </a:lnTo>
                    <a:lnTo>
                      <a:pt x="68" y="28"/>
                    </a:lnTo>
                    <a:lnTo>
                      <a:pt x="80" y="24"/>
                    </a:lnTo>
                    <a:lnTo>
                      <a:pt x="90" y="20"/>
                    </a:lnTo>
                    <a:lnTo>
                      <a:pt x="100" y="18"/>
                    </a:lnTo>
                    <a:lnTo>
                      <a:pt x="110" y="18"/>
                    </a:lnTo>
                    <a:lnTo>
                      <a:pt x="110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SG" sz="180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469" name="Freeform 198"/>
              <p:cNvSpPr>
                <a:spLocks/>
              </p:cNvSpPr>
              <p:nvPr/>
            </p:nvSpPr>
            <p:spPr bwMode="auto">
              <a:xfrm>
                <a:off x="7367726" y="1085850"/>
                <a:ext cx="587375" cy="139700"/>
              </a:xfrm>
              <a:custGeom>
                <a:avLst/>
                <a:gdLst>
                  <a:gd name="T0" fmla="*/ 362 w 370"/>
                  <a:gd name="T1" fmla="*/ 64 h 88"/>
                  <a:gd name="T2" fmla="*/ 356 w 370"/>
                  <a:gd name="T3" fmla="*/ 44 h 88"/>
                  <a:gd name="T4" fmla="*/ 338 w 370"/>
                  <a:gd name="T5" fmla="*/ 56 h 88"/>
                  <a:gd name="T6" fmla="*/ 324 w 370"/>
                  <a:gd name="T7" fmla="*/ 46 h 88"/>
                  <a:gd name="T8" fmla="*/ 312 w 370"/>
                  <a:gd name="T9" fmla="*/ 40 h 88"/>
                  <a:gd name="T10" fmla="*/ 306 w 370"/>
                  <a:gd name="T11" fmla="*/ 54 h 88"/>
                  <a:gd name="T12" fmla="*/ 294 w 370"/>
                  <a:gd name="T13" fmla="*/ 56 h 88"/>
                  <a:gd name="T14" fmla="*/ 292 w 370"/>
                  <a:gd name="T15" fmla="*/ 44 h 88"/>
                  <a:gd name="T16" fmla="*/ 270 w 370"/>
                  <a:gd name="T17" fmla="*/ 42 h 88"/>
                  <a:gd name="T18" fmla="*/ 276 w 370"/>
                  <a:gd name="T19" fmla="*/ 56 h 88"/>
                  <a:gd name="T20" fmla="*/ 258 w 370"/>
                  <a:gd name="T21" fmla="*/ 54 h 88"/>
                  <a:gd name="T22" fmla="*/ 250 w 370"/>
                  <a:gd name="T23" fmla="*/ 62 h 88"/>
                  <a:gd name="T24" fmla="*/ 226 w 370"/>
                  <a:gd name="T25" fmla="*/ 62 h 88"/>
                  <a:gd name="T26" fmla="*/ 222 w 370"/>
                  <a:gd name="T27" fmla="*/ 44 h 88"/>
                  <a:gd name="T28" fmla="*/ 216 w 370"/>
                  <a:gd name="T29" fmla="*/ 38 h 88"/>
                  <a:gd name="T30" fmla="*/ 204 w 370"/>
                  <a:gd name="T31" fmla="*/ 58 h 88"/>
                  <a:gd name="T32" fmla="*/ 188 w 370"/>
                  <a:gd name="T33" fmla="*/ 46 h 88"/>
                  <a:gd name="T34" fmla="*/ 180 w 370"/>
                  <a:gd name="T35" fmla="*/ 18 h 88"/>
                  <a:gd name="T36" fmla="*/ 174 w 370"/>
                  <a:gd name="T37" fmla="*/ 58 h 88"/>
                  <a:gd name="T38" fmla="*/ 156 w 370"/>
                  <a:gd name="T39" fmla="*/ 44 h 88"/>
                  <a:gd name="T40" fmla="*/ 144 w 370"/>
                  <a:gd name="T41" fmla="*/ 54 h 88"/>
                  <a:gd name="T42" fmla="*/ 132 w 370"/>
                  <a:gd name="T43" fmla="*/ 30 h 88"/>
                  <a:gd name="T44" fmla="*/ 122 w 370"/>
                  <a:gd name="T45" fmla="*/ 54 h 88"/>
                  <a:gd name="T46" fmla="*/ 104 w 370"/>
                  <a:gd name="T47" fmla="*/ 46 h 88"/>
                  <a:gd name="T48" fmla="*/ 96 w 370"/>
                  <a:gd name="T49" fmla="*/ 26 h 88"/>
                  <a:gd name="T50" fmla="*/ 92 w 370"/>
                  <a:gd name="T51" fmla="*/ 40 h 88"/>
                  <a:gd name="T52" fmla="*/ 76 w 370"/>
                  <a:gd name="T53" fmla="*/ 0 h 88"/>
                  <a:gd name="T54" fmla="*/ 72 w 370"/>
                  <a:gd name="T55" fmla="*/ 34 h 88"/>
                  <a:gd name="T56" fmla="*/ 84 w 370"/>
                  <a:gd name="T57" fmla="*/ 58 h 88"/>
                  <a:gd name="T58" fmla="*/ 62 w 370"/>
                  <a:gd name="T59" fmla="*/ 34 h 88"/>
                  <a:gd name="T60" fmla="*/ 52 w 370"/>
                  <a:gd name="T61" fmla="*/ 46 h 88"/>
                  <a:gd name="T62" fmla="*/ 30 w 370"/>
                  <a:gd name="T63" fmla="*/ 24 h 88"/>
                  <a:gd name="T64" fmla="*/ 22 w 370"/>
                  <a:gd name="T65" fmla="*/ 42 h 88"/>
                  <a:gd name="T66" fmla="*/ 0 w 370"/>
                  <a:gd name="T67" fmla="*/ 38 h 88"/>
                  <a:gd name="T68" fmla="*/ 18 w 370"/>
                  <a:gd name="T69" fmla="*/ 54 h 88"/>
                  <a:gd name="T70" fmla="*/ 40 w 370"/>
                  <a:gd name="T71" fmla="*/ 62 h 88"/>
                  <a:gd name="T72" fmla="*/ 46 w 370"/>
                  <a:gd name="T73" fmla="*/ 50 h 88"/>
                  <a:gd name="T74" fmla="*/ 58 w 370"/>
                  <a:gd name="T75" fmla="*/ 54 h 88"/>
                  <a:gd name="T76" fmla="*/ 82 w 370"/>
                  <a:gd name="T77" fmla="*/ 66 h 88"/>
                  <a:gd name="T78" fmla="*/ 96 w 370"/>
                  <a:gd name="T79" fmla="*/ 68 h 88"/>
                  <a:gd name="T80" fmla="*/ 116 w 370"/>
                  <a:gd name="T81" fmla="*/ 62 h 88"/>
                  <a:gd name="T82" fmla="*/ 120 w 370"/>
                  <a:gd name="T83" fmla="*/ 72 h 88"/>
                  <a:gd name="T84" fmla="*/ 116 w 370"/>
                  <a:gd name="T85" fmla="*/ 62 h 88"/>
                  <a:gd name="T86" fmla="*/ 152 w 370"/>
                  <a:gd name="T87" fmla="*/ 62 h 88"/>
                  <a:gd name="T88" fmla="*/ 138 w 370"/>
                  <a:gd name="T89" fmla="*/ 70 h 88"/>
                  <a:gd name="T90" fmla="*/ 176 w 370"/>
                  <a:gd name="T91" fmla="*/ 72 h 88"/>
                  <a:gd name="T92" fmla="*/ 196 w 370"/>
                  <a:gd name="T93" fmla="*/ 84 h 88"/>
                  <a:gd name="T94" fmla="*/ 208 w 370"/>
                  <a:gd name="T95" fmla="*/ 82 h 88"/>
                  <a:gd name="T96" fmla="*/ 220 w 370"/>
                  <a:gd name="T97" fmla="*/ 76 h 88"/>
                  <a:gd name="T98" fmla="*/ 234 w 370"/>
                  <a:gd name="T99" fmla="*/ 80 h 88"/>
                  <a:gd name="T100" fmla="*/ 250 w 370"/>
                  <a:gd name="T101" fmla="*/ 74 h 88"/>
                  <a:gd name="T102" fmla="*/ 264 w 370"/>
                  <a:gd name="T103" fmla="*/ 74 h 88"/>
                  <a:gd name="T104" fmla="*/ 276 w 370"/>
                  <a:gd name="T105" fmla="*/ 74 h 88"/>
                  <a:gd name="T106" fmla="*/ 304 w 370"/>
                  <a:gd name="T107" fmla="*/ 78 h 88"/>
                  <a:gd name="T108" fmla="*/ 302 w 370"/>
                  <a:gd name="T109" fmla="*/ 66 h 88"/>
                  <a:gd name="T110" fmla="*/ 324 w 370"/>
                  <a:gd name="T111" fmla="*/ 72 h 88"/>
                  <a:gd name="T112" fmla="*/ 332 w 370"/>
                  <a:gd name="T113" fmla="*/ 64 h 88"/>
                  <a:gd name="T114" fmla="*/ 342 w 370"/>
                  <a:gd name="T115" fmla="*/ 66 h 88"/>
                  <a:gd name="T116" fmla="*/ 370 w 370"/>
                  <a:gd name="T117" fmla="*/ 6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70" h="88">
                    <a:moveTo>
                      <a:pt x="370" y="64"/>
                    </a:moveTo>
                    <a:lnTo>
                      <a:pt x="370" y="64"/>
                    </a:lnTo>
                    <a:lnTo>
                      <a:pt x="370" y="64"/>
                    </a:lnTo>
                    <a:lnTo>
                      <a:pt x="370" y="64"/>
                    </a:lnTo>
                    <a:lnTo>
                      <a:pt x="362" y="64"/>
                    </a:lnTo>
                    <a:lnTo>
                      <a:pt x="360" y="60"/>
                    </a:lnTo>
                    <a:lnTo>
                      <a:pt x="358" y="48"/>
                    </a:lnTo>
                    <a:lnTo>
                      <a:pt x="358" y="48"/>
                    </a:lnTo>
                    <a:lnTo>
                      <a:pt x="356" y="42"/>
                    </a:lnTo>
                    <a:lnTo>
                      <a:pt x="356" y="44"/>
                    </a:lnTo>
                    <a:lnTo>
                      <a:pt x="350" y="54"/>
                    </a:lnTo>
                    <a:lnTo>
                      <a:pt x="350" y="54"/>
                    </a:lnTo>
                    <a:lnTo>
                      <a:pt x="346" y="58"/>
                    </a:lnTo>
                    <a:lnTo>
                      <a:pt x="342" y="58"/>
                    </a:lnTo>
                    <a:lnTo>
                      <a:pt x="338" y="56"/>
                    </a:lnTo>
                    <a:lnTo>
                      <a:pt x="334" y="50"/>
                    </a:lnTo>
                    <a:lnTo>
                      <a:pt x="334" y="50"/>
                    </a:lnTo>
                    <a:lnTo>
                      <a:pt x="328" y="44"/>
                    </a:lnTo>
                    <a:lnTo>
                      <a:pt x="326" y="42"/>
                    </a:lnTo>
                    <a:lnTo>
                      <a:pt x="324" y="46"/>
                    </a:lnTo>
                    <a:lnTo>
                      <a:pt x="322" y="54"/>
                    </a:lnTo>
                    <a:lnTo>
                      <a:pt x="322" y="54"/>
                    </a:lnTo>
                    <a:lnTo>
                      <a:pt x="320" y="60"/>
                    </a:lnTo>
                    <a:lnTo>
                      <a:pt x="316" y="56"/>
                    </a:lnTo>
                    <a:lnTo>
                      <a:pt x="312" y="40"/>
                    </a:lnTo>
                    <a:lnTo>
                      <a:pt x="312" y="40"/>
                    </a:lnTo>
                    <a:lnTo>
                      <a:pt x="310" y="34"/>
                    </a:lnTo>
                    <a:lnTo>
                      <a:pt x="308" y="36"/>
                    </a:lnTo>
                    <a:lnTo>
                      <a:pt x="306" y="54"/>
                    </a:lnTo>
                    <a:lnTo>
                      <a:pt x="306" y="54"/>
                    </a:lnTo>
                    <a:lnTo>
                      <a:pt x="306" y="62"/>
                    </a:lnTo>
                    <a:lnTo>
                      <a:pt x="304" y="62"/>
                    </a:lnTo>
                    <a:lnTo>
                      <a:pt x="302" y="60"/>
                    </a:lnTo>
                    <a:lnTo>
                      <a:pt x="298" y="58"/>
                    </a:lnTo>
                    <a:lnTo>
                      <a:pt x="294" y="56"/>
                    </a:lnTo>
                    <a:lnTo>
                      <a:pt x="294" y="56"/>
                    </a:lnTo>
                    <a:lnTo>
                      <a:pt x="292" y="58"/>
                    </a:lnTo>
                    <a:lnTo>
                      <a:pt x="290" y="54"/>
                    </a:lnTo>
                    <a:lnTo>
                      <a:pt x="292" y="44"/>
                    </a:lnTo>
                    <a:lnTo>
                      <a:pt x="292" y="44"/>
                    </a:lnTo>
                    <a:lnTo>
                      <a:pt x="290" y="42"/>
                    </a:lnTo>
                    <a:lnTo>
                      <a:pt x="290" y="40"/>
                    </a:lnTo>
                    <a:lnTo>
                      <a:pt x="284" y="40"/>
                    </a:lnTo>
                    <a:lnTo>
                      <a:pt x="278" y="42"/>
                    </a:lnTo>
                    <a:lnTo>
                      <a:pt x="270" y="42"/>
                    </a:lnTo>
                    <a:lnTo>
                      <a:pt x="270" y="42"/>
                    </a:lnTo>
                    <a:lnTo>
                      <a:pt x="264" y="40"/>
                    </a:lnTo>
                    <a:lnTo>
                      <a:pt x="266" y="44"/>
                    </a:lnTo>
                    <a:lnTo>
                      <a:pt x="276" y="56"/>
                    </a:lnTo>
                    <a:lnTo>
                      <a:pt x="276" y="56"/>
                    </a:lnTo>
                    <a:lnTo>
                      <a:pt x="280" y="62"/>
                    </a:lnTo>
                    <a:lnTo>
                      <a:pt x="274" y="62"/>
                    </a:lnTo>
                    <a:lnTo>
                      <a:pt x="266" y="58"/>
                    </a:lnTo>
                    <a:lnTo>
                      <a:pt x="258" y="54"/>
                    </a:lnTo>
                    <a:lnTo>
                      <a:pt x="258" y="54"/>
                    </a:lnTo>
                    <a:lnTo>
                      <a:pt x="252" y="52"/>
                    </a:lnTo>
                    <a:lnTo>
                      <a:pt x="250" y="54"/>
                    </a:lnTo>
                    <a:lnTo>
                      <a:pt x="250" y="58"/>
                    </a:lnTo>
                    <a:lnTo>
                      <a:pt x="250" y="62"/>
                    </a:lnTo>
                    <a:lnTo>
                      <a:pt x="250" y="62"/>
                    </a:lnTo>
                    <a:lnTo>
                      <a:pt x="248" y="66"/>
                    </a:lnTo>
                    <a:lnTo>
                      <a:pt x="244" y="66"/>
                    </a:lnTo>
                    <a:lnTo>
                      <a:pt x="236" y="64"/>
                    </a:lnTo>
                    <a:lnTo>
                      <a:pt x="226" y="62"/>
                    </a:lnTo>
                    <a:lnTo>
                      <a:pt x="226" y="62"/>
                    </a:lnTo>
                    <a:lnTo>
                      <a:pt x="220" y="60"/>
                    </a:lnTo>
                    <a:lnTo>
                      <a:pt x="220" y="58"/>
                    </a:lnTo>
                    <a:lnTo>
                      <a:pt x="220" y="56"/>
                    </a:lnTo>
                    <a:lnTo>
                      <a:pt x="222" y="50"/>
                    </a:lnTo>
                    <a:lnTo>
                      <a:pt x="222" y="44"/>
                    </a:lnTo>
                    <a:lnTo>
                      <a:pt x="222" y="40"/>
                    </a:lnTo>
                    <a:lnTo>
                      <a:pt x="222" y="40"/>
                    </a:lnTo>
                    <a:lnTo>
                      <a:pt x="220" y="36"/>
                    </a:lnTo>
                    <a:lnTo>
                      <a:pt x="220" y="34"/>
                    </a:lnTo>
                    <a:lnTo>
                      <a:pt x="216" y="38"/>
                    </a:lnTo>
                    <a:lnTo>
                      <a:pt x="214" y="56"/>
                    </a:lnTo>
                    <a:lnTo>
                      <a:pt x="214" y="56"/>
                    </a:lnTo>
                    <a:lnTo>
                      <a:pt x="212" y="60"/>
                    </a:lnTo>
                    <a:lnTo>
                      <a:pt x="208" y="60"/>
                    </a:lnTo>
                    <a:lnTo>
                      <a:pt x="204" y="58"/>
                    </a:lnTo>
                    <a:lnTo>
                      <a:pt x="196" y="56"/>
                    </a:lnTo>
                    <a:lnTo>
                      <a:pt x="196" y="56"/>
                    </a:lnTo>
                    <a:lnTo>
                      <a:pt x="194" y="54"/>
                    </a:lnTo>
                    <a:lnTo>
                      <a:pt x="190" y="52"/>
                    </a:lnTo>
                    <a:lnTo>
                      <a:pt x="188" y="46"/>
                    </a:lnTo>
                    <a:lnTo>
                      <a:pt x="188" y="36"/>
                    </a:lnTo>
                    <a:lnTo>
                      <a:pt x="184" y="24"/>
                    </a:lnTo>
                    <a:lnTo>
                      <a:pt x="184" y="24"/>
                    </a:lnTo>
                    <a:lnTo>
                      <a:pt x="182" y="20"/>
                    </a:lnTo>
                    <a:lnTo>
                      <a:pt x="180" y="18"/>
                    </a:lnTo>
                    <a:lnTo>
                      <a:pt x="178" y="26"/>
                    </a:lnTo>
                    <a:lnTo>
                      <a:pt x="176" y="52"/>
                    </a:lnTo>
                    <a:lnTo>
                      <a:pt x="176" y="52"/>
                    </a:lnTo>
                    <a:lnTo>
                      <a:pt x="176" y="56"/>
                    </a:lnTo>
                    <a:lnTo>
                      <a:pt x="174" y="58"/>
                    </a:lnTo>
                    <a:lnTo>
                      <a:pt x="170" y="58"/>
                    </a:lnTo>
                    <a:lnTo>
                      <a:pt x="168" y="56"/>
                    </a:lnTo>
                    <a:lnTo>
                      <a:pt x="160" y="50"/>
                    </a:lnTo>
                    <a:lnTo>
                      <a:pt x="156" y="44"/>
                    </a:lnTo>
                    <a:lnTo>
                      <a:pt x="156" y="44"/>
                    </a:lnTo>
                    <a:lnTo>
                      <a:pt x="154" y="42"/>
                    </a:lnTo>
                    <a:lnTo>
                      <a:pt x="152" y="42"/>
                    </a:lnTo>
                    <a:lnTo>
                      <a:pt x="146" y="52"/>
                    </a:lnTo>
                    <a:lnTo>
                      <a:pt x="146" y="52"/>
                    </a:lnTo>
                    <a:lnTo>
                      <a:pt x="144" y="54"/>
                    </a:lnTo>
                    <a:lnTo>
                      <a:pt x="142" y="54"/>
                    </a:lnTo>
                    <a:lnTo>
                      <a:pt x="140" y="52"/>
                    </a:lnTo>
                    <a:lnTo>
                      <a:pt x="136" y="34"/>
                    </a:lnTo>
                    <a:lnTo>
                      <a:pt x="136" y="34"/>
                    </a:lnTo>
                    <a:lnTo>
                      <a:pt x="132" y="30"/>
                    </a:lnTo>
                    <a:lnTo>
                      <a:pt x="130" y="30"/>
                    </a:lnTo>
                    <a:lnTo>
                      <a:pt x="130" y="32"/>
                    </a:lnTo>
                    <a:lnTo>
                      <a:pt x="124" y="48"/>
                    </a:lnTo>
                    <a:lnTo>
                      <a:pt x="124" y="48"/>
                    </a:lnTo>
                    <a:lnTo>
                      <a:pt x="122" y="54"/>
                    </a:lnTo>
                    <a:lnTo>
                      <a:pt x="120" y="52"/>
                    </a:lnTo>
                    <a:lnTo>
                      <a:pt x="116" y="50"/>
                    </a:lnTo>
                    <a:lnTo>
                      <a:pt x="110" y="48"/>
                    </a:lnTo>
                    <a:lnTo>
                      <a:pt x="110" y="48"/>
                    </a:lnTo>
                    <a:lnTo>
                      <a:pt x="104" y="46"/>
                    </a:lnTo>
                    <a:lnTo>
                      <a:pt x="102" y="44"/>
                    </a:lnTo>
                    <a:lnTo>
                      <a:pt x="100" y="30"/>
                    </a:lnTo>
                    <a:lnTo>
                      <a:pt x="100" y="30"/>
                    </a:lnTo>
                    <a:lnTo>
                      <a:pt x="98" y="26"/>
                    </a:lnTo>
                    <a:lnTo>
                      <a:pt x="96" y="26"/>
                    </a:lnTo>
                    <a:lnTo>
                      <a:pt x="96" y="26"/>
                    </a:lnTo>
                    <a:lnTo>
                      <a:pt x="94" y="32"/>
                    </a:lnTo>
                    <a:lnTo>
                      <a:pt x="92" y="38"/>
                    </a:lnTo>
                    <a:lnTo>
                      <a:pt x="92" y="38"/>
                    </a:lnTo>
                    <a:lnTo>
                      <a:pt x="92" y="40"/>
                    </a:lnTo>
                    <a:lnTo>
                      <a:pt x="90" y="40"/>
                    </a:lnTo>
                    <a:lnTo>
                      <a:pt x="88" y="32"/>
                    </a:lnTo>
                    <a:lnTo>
                      <a:pt x="78" y="6"/>
                    </a:lnTo>
                    <a:lnTo>
                      <a:pt x="78" y="6"/>
                    </a:lnTo>
                    <a:lnTo>
                      <a:pt x="76" y="0"/>
                    </a:lnTo>
                    <a:lnTo>
                      <a:pt x="74" y="4"/>
                    </a:lnTo>
                    <a:lnTo>
                      <a:pt x="72" y="22"/>
                    </a:lnTo>
                    <a:lnTo>
                      <a:pt x="72" y="22"/>
                    </a:lnTo>
                    <a:lnTo>
                      <a:pt x="72" y="30"/>
                    </a:lnTo>
                    <a:lnTo>
                      <a:pt x="72" y="34"/>
                    </a:lnTo>
                    <a:lnTo>
                      <a:pt x="84" y="50"/>
                    </a:lnTo>
                    <a:lnTo>
                      <a:pt x="84" y="50"/>
                    </a:lnTo>
                    <a:lnTo>
                      <a:pt x="86" y="56"/>
                    </a:lnTo>
                    <a:lnTo>
                      <a:pt x="86" y="58"/>
                    </a:lnTo>
                    <a:lnTo>
                      <a:pt x="84" y="58"/>
                    </a:lnTo>
                    <a:lnTo>
                      <a:pt x="82" y="56"/>
                    </a:lnTo>
                    <a:lnTo>
                      <a:pt x="74" y="48"/>
                    </a:lnTo>
                    <a:lnTo>
                      <a:pt x="66" y="38"/>
                    </a:lnTo>
                    <a:lnTo>
                      <a:pt x="66" y="38"/>
                    </a:lnTo>
                    <a:lnTo>
                      <a:pt x="62" y="34"/>
                    </a:lnTo>
                    <a:lnTo>
                      <a:pt x="60" y="34"/>
                    </a:lnTo>
                    <a:lnTo>
                      <a:pt x="60" y="34"/>
                    </a:lnTo>
                    <a:lnTo>
                      <a:pt x="54" y="46"/>
                    </a:lnTo>
                    <a:lnTo>
                      <a:pt x="54" y="46"/>
                    </a:lnTo>
                    <a:lnTo>
                      <a:pt x="52" y="46"/>
                    </a:lnTo>
                    <a:lnTo>
                      <a:pt x="50" y="46"/>
                    </a:lnTo>
                    <a:lnTo>
                      <a:pt x="46" y="44"/>
                    </a:lnTo>
                    <a:lnTo>
                      <a:pt x="34" y="28"/>
                    </a:lnTo>
                    <a:lnTo>
                      <a:pt x="34" y="28"/>
                    </a:lnTo>
                    <a:lnTo>
                      <a:pt x="30" y="24"/>
                    </a:lnTo>
                    <a:lnTo>
                      <a:pt x="28" y="24"/>
                    </a:lnTo>
                    <a:lnTo>
                      <a:pt x="26" y="24"/>
                    </a:lnTo>
                    <a:lnTo>
                      <a:pt x="26" y="26"/>
                    </a:lnTo>
                    <a:lnTo>
                      <a:pt x="22" y="42"/>
                    </a:lnTo>
                    <a:lnTo>
                      <a:pt x="22" y="42"/>
                    </a:lnTo>
                    <a:lnTo>
                      <a:pt x="20" y="44"/>
                    </a:lnTo>
                    <a:lnTo>
                      <a:pt x="20" y="44"/>
                    </a:lnTo>
                    <a:lnTo>
                      <a:pt x="14" y="44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10" y="52"/>
                    </a:lnTo>
                    <a:lnTo>
                      <a:pt x="14" y="54"/>
                    </a:lnTo>
                    <a:lnTo>
                      <a:pt x="18" y="54"/>
                    </a:lnTo>
                    <a:lnTo>
                      <a:pt x="28" y="58"/>
                    </a:lnTo>
                    <a:lnTo>
                      <a:pt x="28" y="58"/>
                    </a:lnTo>
                    <a:lnTo>
                      <a:pt x="36" y="62"/>
                    </a:lnTo>
                    <a:lnTo>
                      <a:pt x="38" y="62"/>
                    </a:lnTo>
                    <a:lnTo>
                      <a:pt x="40" y="62"/>
                    </a:lnTo>
                    <a:lnTo>
                      <a:pt x="40" y="58"/>
                    </a:lnTo>
                    <a:lnTo>
                      <a:pt x="42" y="52"/>
                    </a:lnTo>
                    <a:lnTo>
                      <a:pt x="42" y="52"/>
                    </a:lnTo>
                    <a:lnTo>
                      <a:pt x="44" y="50"/>
                    </a:lnTo>
                    <a:lnTo>
                      <a:pt x="46" y="50"/>
                    </a:lnTo>
                    <a:lnTo>
                      <a:pt x="50" y="60"/>
                    </a:lnTo>
                    <a:lnTo>
                      <a:pt x="50" y="60"/>
                    </a:lnTo>
                    <a:lnTo>
                      <a:pt x="52" y="64"/>
                    </a:lnTo>
                    <a:lnTo>
                      <a:pt x="54" y="64"/>
                    </a:lnTo>
                    <a:lnTo>
                      <a:pt x="58" y="54"/>
                    </a:lnTo>
                    <a:lnTo>
                      <a:pt x="58" y="54"/>
                    </a:lnTo>
                    <a:lnTo>
                      <a:pt x="62" y="50"/>
                    </a:lnTo>
                    <a:lnTo>
                      <a:pt x="66" y="52"/>
                    </a:lnTo>
                    <a:lnTo>
                      <a:pt x="70" y="58"/>
                    </a:lnTo>
                    <a:lnTo>
                      <a:pt x="82" y="66"/>
                    </a:lnTo>
                    <a:lnTo>
                      <a:pt x="82" y="66"/>
                    </a:lnTo>
                    <a:lnTo>
                      <a:pt x="90" y="72"/>
                    </a:lnTo>
                    <a:lnTo>
                      <a:pt x="92" y="72"/>
                    </a:lnTo>
                    <a:lnTo>
                      <a:pt x="94" y="72"/>
                    </a:lnTo>
                    <a:lnTo>
                      <a:pt x="96" y="68"/>
                    </a:lnTo>
                    <a:lnTo>
                      <a:pt x="100" y="66"/>
                    </a:lnTo>
                    <a:lnTo>
                      <a:pt x="104" y="64"/>
                    </a:lnTo>
                    <a:lnTo>
                      <a:pt x="104" y="64"/>
                    </a:lnTo>
                    <a:lnTo>
                      <a:pt x="114" y="62"/>
                    </a:lnTo>
                    <a:lnTo>
                      <a:pt x="116" y="62"/>
                    </a:lnTo>
                    <a:lnTo>
                      <a:pt x="116" y="64"/>
                    </a:lnTo>
                    <a:lnTo>
                      <a:pt x="116" y="68"/>
                    </a:lnTo>
                    <a:lnTo>
                      <a:pt x="116" y="70"/>
                    </a:lnTo>
                    <a:lnTo>
                      <a:pt x="120" y="72"/>
                    </a:lnTo>
                    <a:lnTo>
                      <a:pt x="120" y="72"/>
                    </a:lnTo>
                    <a:lnTo>
                      <a:pt x="124" y="72"/>
                    </a:lnTo>
                    <a:lnTo>
                      <a:pt x="124" y="70"/>
                    </a:lnTo>
                    <a:lnTo>
                      <a:pt x="118" y="64"/>
                    </a:lnTo>
                    <a:lnTo>
                      <a:pt x="118" y="64"/>
                    </a:lnTo>
                    <a:lnTo>
                      <a:pt x="116" y="62"/>
                    </a:lnTo>
                    <a:lnTo>
                      <a:pt x="118" y="62"/>
                    </a:lnTo>
                    <a:lnTo>
                      <a:pt x="124" y="60"/>
                    </a:lnTo>
                    <a:lnTo>
                      <a:pt x="146" y="62"/>
                    </a:lnTo>
                    <a:lnTo>
                      <a:pt x="146" y="62"/>
                    </a:lnTo>
                    <a:lnTo>
                      <a:pt x="152" y="62"/>
                    </a:lnTo>
                    <a:lnTo>
                      <a:pt x="154" y="62"/>
                    </a:lnTo>
                    <a:lnTo>
                      <a:pt x="152" y="64"/>
                    </a:lnTo>
                    <a:lnTo>
                      <a:pt x="140" y="70"/>
                    </a:lnTo>
                    <a:lnTo>
                      <a:pt x="140" y="70"/>
                    </a:lnTo>
                    <a:lnTo>
                      <a:pt x="138" y="70"/>
                    </a:lnTo>
                    <a:lnTo>
                      <a:pt x="138" y="72"/>
                    </a:lnTo>
                    <a:lnTo>
                      <a:pt x="146" y="74"/>
                    </a:lnTo>
                    <a:lnTo>
                      <a:pt x="160" y="74"/>
                    </a:lnTo>
                    <a:lnTo>
                      <a:pt x="176" y="72"/>
                    </a:lnTo>
                    <a:lnTo>
                      <a:pt x="176" y="72"/>
                    </a:lnTo>
                    <a:lnTo>
                      <a:pt x="188" y="68"/>
                    </a:lnTo>
                    <a:lnTo>
                      <a:pt x="190" y="70"/>
                    </a:lnTo>
                    <a:lnTo>
                      <a:pt x="192" y="70"/>
                    </a:lnTo>
                    <a:lnTo>
                      <a:pt x="194" y="76"/>
                    </a:lnTo>
                    <a:lnTo>
                      <a:pt x="196" y="84"/>
                    </a:lnTo>
                    <a:lnTo>
                      <a:pt x="196" y="84"/>
                    </a:lnTo>
                    <a:lnTo>
                      <a:pt x="200" y="88"/>
                    </a:lnTo>
                    <a:lnTo>
                      <a:pt x="202" y="88"/>
                    </a:lnTo>
                    <a:lnTo>
                      <a:pt x="204" y="86"/>
                    </a:lnTo>
                    <a:lnTo>
                      <a:pt x="208" y="82"/>
                    </a:lnTo>
                    <a:lnTo>
                      <a:pt x="214" y="74"/>
                    </a:lnTo>
                    <a:lnTo>
                      <a:pt x="214" y="74"/>
                    </a:lnTo>
                    <a:lnTo>
                      <a:pt x="218" y="70"/>
                    </a:lnTo>
                    <a:lnTo>
                      <a:pt x="218" y="72"/>
                    </a:lnTo>
                    <a:lnTo>
                      <a:pt x="220" y="76"/>
                    </a:lnTo>
                    <a:lnTo>
                      <a:pt x="224" y="82"/>
                    </a:lnTo>
                    <a:lnTo>
                      <a:pt x="224" y="82"/>
                    </a:lnTo>
                    <a:lnTo>
                      <a:pt x="228" y="86"/>
                    </a:lnTo>
                    <a:lnTo>
                      <a:pt x="230" y="84"/>
                    </a:lnTo>
                    <a:lnTo>
                      <a:pt x="234" y="80"/>
                    </a:lnTo>
                    <a:lnTo>
                      <a:pt x="240" y="74"/>
                    </a:lnTo>
                    <a:lnTo>
                      <a:pt x="240" y="74"/>
                    </a:lnTo>
                    <a:lnTo>
                      <a:pt x="246" y="72"/>
                    </a:lnTo>
                    <a:lnTo>
                      <a:pt x="248" y="74"/>
                    </a:lnTo>
                    <a:lnTo>
                      <a:pt x="250" y="74"/>
                    </a:lnTo>
                    <a:lnTo>
                      <a:pt x="256" y="72"/>
                    </a:lnTo>
                    <a:lnTo>
                      <a:pt x="256" y="72"/>
                    </a:lnTo>
                    <a:lnTo>
                      <a:pt x="260" y="72"/>
                    </a:lnTo>
                    <a:lnTo>
                      <a:pt x="262" y="72"/>
                    </a:lnTo>
                    <a:lnTo>
                      <a:pt x="264" y="74"/>
                    </a:lnTo>
                    <a:lnTo>
                      <a:pt x="266" y="78"/>
                    </a:lnTo>
                    <a:lnTo>
                      <a:pt x="268" y="78"/>
                    </a:lnTo>
                    <a:lnTo>
                      <a:pt x="270" y="76"/>
                    </a:lnTo>
                    <a:lnTo>
                      <a:pt x="270" y="76"/>
                    </a:lnTo>
                    <a:lnTo>
                      <a:pt x="276" y="74"/>
                    </a:lnTo>
                    <a:lnTo>
                      <a:pt x="280" y="74"/>
                    </a:lnTo>
                    <a:lnTo>
                      <a:pt x="296" y="78"/>
                    </a:lnTo>
                    <a:lnTo>
                      <a:pt x="296" y="78"/>
                    </a:lnTo>
                    <a:lnTo>
                      <a:pt x="302" y="78"/>
                    </a:lnTo>
                    <a:lnTo>
                      <a:pt x="304" y="78"/>
                    </a:lnTo>
                    <a:lnTo>
                      <a:pt x="304" y="76"/>
                    </a:lnTo>
                    <a:lnTo>
                      <a:pt x="302" y="72"/>
                    </a:lnTo>
                    <a:lnTo>
                      <a:pt x="302" y="68"/>
                    </a:lnTo>
                    <a:lnTo>
                      <a:pt x="302" y="68"/>
                    </a:lnTo>
                    <a:lnTo>
                      <a:pt x="302" y="66"/>
                    </a:lnTo>
                    <a:lnTo>
                      <a:pt x="306" y="66"/>
                    </a:lnTo>
                    <a:lnTo>
                      <a:pt x="316" y="70"/>
                    </a:lnTo>
                    <a:lnTo>
                      <a:pt x="316" y="70"/>
                    </a:lnTo>
                    <a:lnTo>
                      <a:pt x="322" y="72"/>
                    </a:lnTo>
                    <a:lnTo>
                      <a:pt x="324" y="72"/>
                    </a:lnTo>
                    <a:lnTo>
                      <a:pt x="324" y="70"/>
                    </a:lnTo>
                    <a:lnTo>
                      <a:pt x="328" y="66"/>
                    </a:lnTo>
                    <a:lnTo>
                      <a:pt x="328" y="66"/>
                    </a:lnTo>
                    <a:lnTo>
                      <a:pt x="332" y="64"/>
                    </a:lnTo>
                    <a:lnTo>
                      <a:pt x="332" y="64"/>
                    </a:lnTo>
                    <a:lnTo>
                      <a:pt x="334" y="70"/>
                    </a:lnTo>
                    <a:lnTo>
                      <a:pt x="334" y="70"/>
                    </a:lnTo>
                    <a:lnTo>
                      <a:pt x="336" y="72"/>
                    </a:lnTo>
                    <a:lnTo>
                      <a:pt x="338" y="72"/>
                    </a:lnTo>
                    <a:lnTo>
                      <a:pt x="342" y="66"/>
                    </a:lnTo>
                    <a:lnTo>
                      <a:pt x="342" y="66"/>
                    </a:lnTo>
                    <a:lnTo>
                      <a:pt x="344" y="64"/>
                    </a:lnTo>
                    <a:lnTo>
                      <a:pt x="348" y="66"/>
                    </a:lnTo>
                    <a:lnTo>
                      <a:pt x="358" y="76"/>
                    </a:lnTo>
                    <a:lnTo>
                      <a:pt x="370" y="64"/>
                    </a:lnTo>
                    <a:lnTo>
                      <a:pt x="370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SG" sz="180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</p:grpSp>
        <p:grpSp>
          <p:nvGrpSpPr>
            <p:cNvPr id="441" name="Group 620"/>
            <p:cNvGrpSpPr/>
            <p:nvPr/>
          </p:nvGrpSpPr>
          <p:grpSpPr>
            <a:xfrm flipH="1">
              <a:off x="5182311" y="4711291"/>
              <a:ext cx="1706421" cy="290079"/>
              <a:chOff x="6954976" y="901700"/>
              <a:chExt cx="1828800" cy="781050"/>
            </a:xfrm>
            <a:solidFill>
              <a:srgbClr val="6D9B69"/>
            </a:solidFill>
          </p:grpSpPr>
          <p:sp>
            <p:nvSpPr>
              <p:cNvPr id="452" name="Freeform 14"/>
              <p:cNvSpPr>
                <a:spLocks/>
              </p:cNvSpPr>
              <p:nvPr/>
            </p:nvSpPr>
            <p:spPr bwMode="auto">
              <a:xfrm>
                <a:off x="8275776" y="971550"/>
                <a:ext cx="508000" cy="215900"/>
              </a:xfrm>
              <a:custGeom>
                <a:avLst/>
                <a:gdLst>
                  <a:gd name="T0" fmla="*/ 320 w 320"/>
                  <a:gd name="T1" fmla="*/ 30 h 136"/>
                  <a:gd name="T2" fmla="*/ 308 w 320"/>
                  <a:gd name="T3" fmla="*/ 24 h 136"/>
                  <a:gd name="T4" fmla="*/ 298 w 320"/>
                  <a:gd name="T5" fmla="*/ 32 h 136"/>
                  <a:gd name="T6" fmla="*/ 286 w 320"/>
                  <a:gd name="T7" fmla="*/ 32 h 136"/>
                  <a:gd name="T8" fmla="*/ 284 w 320"/>
                  <a:gd name="T9" fmla="*/ 26 h 136"/>
                  <a:gd name="T10" fmla="*/ 284 w 320"/>
                  <a:gd name="T11" fmla="*/ 6 h 136"/>
                  <a:gd name="T12" fmla="*/ 278 w 320"/>
                  <a:gd name="T13" fmla="*/ 2 h 136"/>
                  <a:gd name="T14" fmla="*/ 266 w 320"/>
                  <a:gd name="T15" fmla="*/ 4 h 136"/>
                  <a:gd name="T16" fmla="*/ 274 w 320"/>
                  <a:gd name="T17" fmla="*/ 12 h 136"/>
                  <a:gd name="T18" fmla="*/ 266 w 320"/>
                  <a:gd name="T19" fmla="*/ 16 h 136"/>
                  <a:gd name="T20" fmla="*/ 258 w 320"/>
                  <a:gd name="T21" fmla="*/ 18 h 136"/>
                  <a:gd name="T22" fmla="*/ 248 w 320"/>
                  <a:gd name="T23" fmla="*/ 16 h 136"/>
                  <a:gd name="T24" fmla="*/ 242 w 320"/>
                  <a:gd name="T25" fmla="*/ 4 h 136"/>
                  <a:gd name="T26" fmla="*/ 234 w 320"/>
                  <a:gd name="T27" fmla="*/ 12 h 136"/>
                  <a:gd name="T28" fmla="*/ 240 w 320"/>
                  <a:gd name="T29" fmla="*/ 20 h 136"/>
                  <a:gd name="T30" fmla="*/ 236 w 320"/>
                  <a:gd name="T31" fmla="*/ 30 h 136"/>
                  <a:gd name="T32" fmla="*/ 226 w 320"/>
                  <a:gd name="T33" fmla="*/ 18 h 136"/>
                  <a:gd name="T34" fmla="*/ 222 w 320"/>
                  <a:gd name="T35" fmla="*/ 20 h 136"/>
                  <a:gd name="T36" fmla="*/ 222 w 320"/>
                  <a:gd name="T37" fmla="*/ 32 h 136"/>
                  <a:gd name="T38" fmla="*/ 210 w 320"/>
                  <a:gd name="T39" fmla="*/ 24 h 136"/>
                  <a:gd name="T40" fmla="*/ 202 w 320"/>
                  <a:gd name="T41" fmla="*/ 22 h 136"/>
                  <a:gd name="T42" fmla="*/ 196 w 320"/>
                  <a:gd name="T43" fmla="*/ 30 h 136"/>
                  <a:gd name="T44" fmla="*/ 194 w 320"/>
                  <a:gd name="T45" fmla="*/ 18 h 136"/>
                  <a:gd name="T46" fmla="*/ 192 w 320"/>
                  <a:gd name="T47" fmla="*/ 12 h 136"/>
                  <a:gd name="T48" fmla="*/ 184 w 320"/>
                  <a:gd name="T49" fmla="*/ 12 h 136"/>
                  <a:gd name="T50" fmla="*/ 182 w 320"/>
                  <a:gd name="T51" fmla="*/ 12 h 136"/>
                  <a:gd name="T52" fmla="*/ 174 w 320"/>
                  <a:gd name="T53" fmla="*/ 22 h 136"/>
                  <a:gd name="T54" fmla="*/ 174 w 320"/>
                  <a:gd name="T55" fmla="*/ 6 h 136"/>
                  <a:gd name="T56" fmla="*/ 172 w 320"/>
                  <a:gd name="T57" fmla="*/ 4 h 136"/>
                  <a:gd name="T58" fmla="*/ 160 w 320"/>
                  <a:gd name="T59" fmla="*/ 2 h 136"/>
                  <a:gd name="T60" fmla="*/ 164 w 320"/>
                  <a:gd name="T61" fmla="*/ 12 h 136"/>
                  <a:gd name="T62" fmla="*/ 168 w 320"/>
                  <a:gd name="T63" fmla="*/ 16 h 136"/>
                  <a:gd name="T64" fmla="*/ 160 w 320"/>
                  <a:gd name="T65" fmla="*/ 22 h 136"/>
                  <a:gd name="T66" fmla="*/ 154 w 320"/>
                  <a:gd name="T67" fmla="*/ 44 h 136"/>
                  <a:gd name="T68" fmla="*/ 150 w 320"/>
                  <a:gd name="T69" fmla="*/ 40 h 136"/>
                  <a:gd name="T70" fmla="*/ 148 w 320"/>
                  <a:gd name="T71" fmla="*/ 22 h 136"/>
                  <a:gd name="T72" fmla="*/ 148 w 320"/>
                  <a:gd name="T73" fmla="*/ 12 h 136"/>
                  <a:gd name="T74" fmla="*/ 144 w 320"/>
                  <a:gd name="T75" fmla="*/ 10 h 136"/>
                  <a:gd name="T76" fmla="*/ 140 w 320"/>
                  <a:gd name="T77" fmla="*/ 26 h 136"/>
                  <a:gd name="T78" fmla="*/ 136 w 320"/>
                  <a:gd name="T79" fmla="*/ 28 h 136"/>
                  <a:gd name="T80" fmla="*/ 132 w 320"/>
                  <a:gd name="T81" fmla="*/ 20 h 136"/>
                  <a:gd name="T82" fmla="*/ 126 w 320"/>
                  <a:gd name="T83" fmla="*/ 18 h 136"/>
                  <a:gd name="T84" fmla="*/ 112 w 320"/>
                  <a:gd name="T85" fmla="*/ 12 h 136"/>
                  <a:gd name="T86" fmla="*/ 104 w 320"/>
                  <a:gd name="T87" fmla="*/ 32 h 136"/>
                  <a:gd name="T88" fmla="*/ 96 w 320"/>
                  <a:gd name="T89" fmla="*/ 32 h 136"/>
                  <a:gd name="T90" fmla="*/ 92 w 320"/>
                  <a:gd name="T91" fmla="*/ 16 h 136"/>
                  <a:gd name="T92" fmla="*/ 86 w 320"/>
                  <a:gd name="T93" fmla="*/ 20 h 136"/>
                  <a:gd name="T94" fmla="*/ 84 w 320"/>
                  <a:gd name="T95" fmla="*/ 22 h 136"/>
                  <a:gd name="T96" fmla="*/ 80 w 320"/>
                  <a:gd name="T97" fmla="*/ 32 h 136"/>
                  <a:gd name="T98" fmla="*/ 70 w 320"/>
                  <a:gd name="T99" fmla="*/ 36 h 136"/>
                  <a:gd name="T100" fmla="*/ 68 w 320"/>
                  <a:gd name="T101" fmla="*/ 30 h 136"/>
                  <a:gd name="T102" fmla="*/ 64 w 320"/>
                  <a:gd name="T103" fmla="*/ 14 h 136"/>
                  <a:gd name="T104" fmla="*/ 58 w 320"/>
                  <a:gd name="T105" fmla="*/ 20 h 136"/>
                  <a:gd name="T106" fmla="*/ 58 w 320"/>
                  <a:gd name="T107" fmla="*/ 42 h 136"/>
                  <a:gd name="T108" fmla="*/ 62 w 320"/>
                  <a:gd name="T109" fmla="*/ 62 h 136"/>
                  <a:gd name="T110" fmla="*/ 56 w 320"/>
                  <a:gd name="T111" fmla="*/ 66 h 136"/>
                  <a:gd name="T112" fmla="*/ 42 w 320"/>
                  <a:gd name="T113" fmla="*/ 50 h 136"/>
                  <a:gd name="T114" fmla="*/ 36 w 320"/>
                  <a:gd name="T115" fmla="*/ 50 h 136"/>
                  <a:gd name="T116" fmla="*/ 32 w 320"/>
                  <a:gd name="T117" fmla="*/ 68 h 136"/>
                  <a:gd name="T118" fmla="*/ 22 w 320"/>
                  <a:gd name="T119" fmla="*/ 68 h 136"/>
                  <a:gd name="T120" fmla="*/ 10 w 320"/>
                  <a:gd name="T121" fmla="*/ 72 h 136"/>
                  <a:gd name="T122" fmla="*/ 4 w 320"/>
                  <a:gd name="T123" fmla="*/ 84 h 136"/>
                  <a:gd name="T124" fmla="*/ 320 w 320"/>
                  <a:gd name="T125" fmla="*/ 13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20" h="136">
                    <a:moveTo>
                      <a:pt x="320" y="136"/>
                    </a:moveTo>
                    <a:lnTo>
                      <a:pt x="320" y="30"/>
                    </a:lnTo>
                    <a:lnTo>
                      <a:pt x="320" y="30"/>
                    </a:lnTo>
                    <a:lnTo>
                      <a:pt x="316" y="26"/>
                    </a:lnTo>
                    <a:lnTo>
                      <a:pt x="312" y="24"/>
                    </a:lnTo>
                    <a:lnTo>
                      <a:pt x="308" y="24"/>
                    </a:lnTo>
                    <a:lnTo>
                      <a:pt x="304" y="28"/>
                    </a:lnTo>
                    <a:lnTo>
                      <a:pt x="304" y="28"/>
                    </a:lnTo>
                    <a:lnTo>
                      <a:pt x="298" y="32"/>
                    </a:lnTo>
                    <a:lnTo>
                      <a:pt x="290" y="34"/>
                    </a:lnTo>
                    <a:lnTo>
                      <a:pt x="288" y="34"/>
                    </a:lnTo>
                    <a:lnTo>
                      <a:pt x="286" y="32"/>
                    </a:lnTo>
                    <a:lnTo>
                      <a:pt x="284" y="30"/>
                    </a:lnTo>
                    <a:lnTo>
                      <a:pt x="284" y="26"/>
                    </a:lnTo>
                    <a:lnTo>
                      <a:pt x="284" y="26"/>
                    </a:lnTo>
                    <a:lnTo>
                      <a:pt x="286" y="18"/>
                    </a:lnTo>
                    <a:lnTo>
                      <a:pt x="286" y="10"/>
                    </a:lnTo>
                    <a:lnTo>
                      <a:pt x="284" y="6"/>
                    </a:lnTo>
                    <a:lnTo>
                      <a:pt x="282" y="4"/>
                    </a:lnTo>
                    <a:lnTo>
                      <a:pt x="278" y="2"/>
                    </a:lnTo>
                    <a:lnTo>
                      <a:pt x="278" y="2"/>
                    </a:lnTo>
                    <a:lnTo>
                      <a:pt x="264" y="0"/>
                    </a:lnTo>
                    <a:lnTo>
                      <a:pt x="262" y="2"/>
                    </a:lnTo>
                    <a:lnTo>
                      <a:pt x="266" y="4"/>
                    </a:lnTo>
                    <a:lnTo>
                      <a:pt x="266" y="4"/>
                    </a:lnTo>
                    <a:lnTo>
                      <a:pt x="274" y="10"/>
                    </a:lnTo>
                    <a:lnTo>
                      <a:pt x="274" y="12"/>
                    </a:lnTo>
                    <a:lnTo>
                      <a:pt x="268" y="14"/>
                    </a:lnTo>
                    <a:lnTo>
                      <a:pt x="268" y="14"/>
                    </a:lnTo>
                    <a:lnTo>
                      <a:pt x="266" y="16"/>
                    </a:lnTo>
                    <a:lnTo>
                      <a:pt x="266" y="18"/>
                    </a:lnTo>
                    <a:lnTo>
                      <a:pt x="264" y="18"/>
                    </a:lnTo>
                    <a:lnTo>
                      <a:pt x="258" y="18"/>
                    </a:lnTo>
                    <a:lnTo>
                      <a:pt x="258" y="18"/>
                    </a:lnTo>
                    <a:lnTo>
                      <a:pt x="252" y="18"/>
                    </a:lnTo>
                    <a:lnTo>
                      <a:pt x="248" y="16"/>
                    </a:lnTo>
                    <a:lnTo>
                      <a:pt x="244" y="12"/>
                    </a:lnTo>
                    <a:lnTo>
                      <a:pt x="242" y="6"/>
                    </a:lnTo>
                    <a:lnTo>
                      <a:pt x="242" y="4"/>
                    </a:lnTo>
                    <a:lnTo>
                      <a:pt x="218" y="4"/>
                    </a:lnTo>
                    <a:lnTo>
                      <a:pt x="218" y="4"/>
                    </a:lnTo>
                    <a:lnTo>
                      <a:pt x="234" y="12"/>
                    </a:lnTo>
                    <a:lnTo>
                      <a:pt x="238" y="16"/>
                    </a:lnTo>
                    <a:lnTo>
                      <a:pt x="240" y="20"/>
                    </a:lnTo>
                    <a:lnTo>
                      <a:pt x="240" y="20"/>
                    </a:lnTo>
                    <a:lnTo>
                      <a:pt x="240" y="26"/>
                    </a:lnTo>
                    <a:lnTo>
                      <a:pt x="238" y="30"/>
                    </a:lnTo>
                    <a:lnTo>
                      <a:pt x="236" y="30"/>
                    </a:lnTo>
                    <a:lnTo>
                      <a:pt x="232" y="26"/>
                    </a:lnTo>
                    <a:lnTo>
                      <a:pt x="232" y="26"/>
                    </a:lnTo>
                    <a:lnTo>
                      <a:pt x="226" y="18"/>
                    </a:lnTo>
                    <a:lnTo>
                      <a:pt x="224" y="18"/>
                    </a:lnTo>
                    <a:lnTo>
                      <a:pt x="222" y="20"/>
                    </a:lnTo>
                    <a:lnTo>
                      <a:pt x="222" y="20"/>
                    </a:lnTo>
                    <a:lnTo>
                      <a:pt x="222" y="26"/>
                    </a:lnTo>
                    <a:lnTo>
                      <a:pt x="222" y="30"/>
                    </a:lnTo>
                    <a:lnTo>
                      <a:pt x="222" y="32"/>
                    </a:lnTo>
                    <a:lnTo>
                      <a:pt x="218" y="30"/>
                    </a:lnTo>
                    <a:lnTo>
                      <a:pt x="218" y="30"/>
                    </a:lnTo>
                    <a:lnTo>
                      <a:pt x="210" y="24"/>
                    </a:lnTo>
                    <a:lnTo>
                      <a:pt x="206" y="20"/>
                    </a:lnTo>
                    <a:lnTo>
                      <a:pt x="204" y="18"/>
                    </a:lnTo>
                    <a:lnTo>
                      <a:pt x="202" y="22"/>
                    </a:lnTo>
                    <a:lnTo>
                      <a:pt x="202" y="22"/>
                    </a:lnTo>
                    <a:lnTo>
                      <a:pt x="198" y="32"/>
                    </a:lnTo>
                    <a:lnTo>
                      <a:pt x="196" y="30"/>
                    </a:lnTo>
                    <a:lnTo>
                      <a:pt x="194" y="26"/>
                    </a:lnTo>
                    <a:lnTo>
                      <a:pt x="194" y="26"/>
                    </a:lnTo>
                    <a:lnTo>
                      <a:pt x="194" y="18"/>
                    </a:lnTo>
                    <a:lnTo>
                      <a:pt x="194" y="14"/>
                    </a:lnTo>
                    <a:lnTo>
                      <a:pt x="194" y="12"/>
                    </a:lnTo>
                    <a:lnTo>
                      <a:pt x="192" y="12"/>
                    </a:lnTo>
                    <a:lnTo>
                      <a:pt x="192" y="12"/>
                    </a:lnTo>
                    <a:lnTo>
                      <a:pt x="188" y="12"/>
                    </a:lnTo>
                    <a:lnTo>
                      <a:pt x="184" y="12"/>
                    </a:lnTo>
                    <a:lnTo>
                      <a:pt x="184" y="10"/>
                    </a:lnTo>
                    <a:lnTo>
                      <a:pt x="182" y="12"/>
                    </a:lnTo>
                    <a:lnTo>
                      <a:pt x="182" y="12"/>
                    </a:lnTo>
                    <a:lnTo>
                      <a:pt x="180" y="18"/>
                    </a:lnTo>
                    <a:lnTo>
                      <a:pt x="176" y="22"/>
                    </a:lnTo>
                    <a:lnTo>
                      <a:pt x="174" y="22"/>
                    </a:lnTo>
                    <a:lnTo>
                      <a:pt x="172" y="18"/>
                    </a:lnTo>
                    <a:lnTo>
                      <a:pt x="172" y="18"/>
                    </a:lnTo>
                    <a:lnTo>
                      <a:pt x="174" y="6"/>
                    </a:lnTo>
                    <a:lnTo>
                      <a:pt x="174" y="4"/>
                    </a:lnTo>
                    <a:lnTo>
                      <a:pt x="172" y="4"/>
                    </a:lnTo>
                    <a:lnTo>
                      <a:pt x="172" y="4"/>
                    </a:lnTo>
                    <a:lnTo>
                      <a:pt x="168" y="4"/>
                    </a:lnTo>
                    <a:lnTo>
                      <a:pt x="162" y="2"/>
                    </a:lnTo>
                    <a:lnTo>
                      <a:pt x="160" y="2"/>
                    </a:lnTo>
                    <a:lnTo>
                      <a:pt x="160" y="6"/>
                    </a:lnTo>
                    <a:lnTo>
                      <a:pt x="160" y="6"/>
                    </a:lnTo>
                    <a:lnTo>
                      <a:pt x="164" y="12"/>
                    </a:lnTo>
                    <a:lnTo>
                      <a:pt x="168" y="14"/>
                    </a:lnTo>
                    <a:lnTo>
                      <a:pt x="168" y="14"/>
                    </a:lnTo>
                    <a:lnTo>
                      <a:pt x="168" y="16"/>
                    </a:lnTo>
                    <a:lnTo>
                      <a:pt x="164" y="20"/>
                    </a:lnTo>
                    <a:lnTo>
                      <a:pt x="164" y="20"/>
                    </a:lnTo>
                    <a:lnTo>
                      <a:pt x="160" y="22"/>
                    </a:lnTo>
                    <a:lnTo>
                      <a:pt x="158" y="28"/>
                    </a:lnTo>
                    <a:lnTo>
                      <a:pt x="156" y="38"/>
                    </a:lnTo>
                    <a:lnTo>
                      <a:pt x="154" y="44"/>
                    </a:lnTo>
                    <a:lnTo>
                      <a:pt x="152" y="44"/>
                    </a:lnTo>
                    <a:lnTo>
                      <a:pt x="150" y="40"/>
                    </a:lnTo>
                    <a:lnTo>
                      <a:pt x="150" y="40"/>
                    </a:lnTo>
                    <a:lnTo>
                      <a:pt x="148" y="36"/>
                    </a:lnTo>
                    <a:lnTo>
                      <a:pt x="148" y="32"/>
                    </a:lnTo>
                    <a:lnTo>
                      <a:pt x="148" y="22"/>
                    </a:lnTo>
                    <a:lnTo>
                      <a:pt x="150" y="14"/>
                    </a:lnTo>
                    <a:lnTo>
                      <a:pt x="148" y="12"/>
                    </a:lnTo>
                    <a:lnTo>
                      <a:pt x="148" y="12"/>
                    </a:lnTo>
                    <a:lnTo>
                      <a:pt x="148" y="12"/>
                    </a:lnTo>
                    <a:lnTo>
                      <a:pt x="144" y="12"/>
                    </a:lnTo>
                    <a:lnTo>
                      <a:pt x="144" y="10"/>
                    </a:lnTo>
                    <a:lnTo>
                      <a:pt x="142" y="14"/>
                    </a:lnTo>
                    <a:lnTo>
                      <a:pt x="142" y="14"/>
                    </a:lnTo>
                    <a:lnTo>
                      <a:pt x="140" y="26"/>
                    </a:lnTo>
                    <a:lnTo>
                      <a:pt x="138" y="30"/>
                    </a:lnTo>
                    <a:lnTo>
                      <a:pt x="138" y="30"/>
                    </a:lnTo>
                    <a:lnTo>
                      <a:pt x="136" y="28"/>
                    </a:lnTo>
                    <a:lnTo>
                      <a:pt x="136" y="28"/>
                    </a:lnTo>
                    <a:lnTo>
                      <a:pt x="134" y="22"/>
                    </a:lnTo>
                    <a:lnTo>
                      <a:pt x="132" y="20"/>
                    </a:lnTo>
                    <a:lnTo>
                      <a:pt x="132" y="18"/>
                    </a:lnTo>
                    <a:lnTo>
                      <a:pt x="126" y="18"/>
                    </a:lnTo>
                    <a:lnTo>
                      <a:pt x="126" y="18"/>
                    </a:lnTo>
                    <a:lnTo>
                      <a:pt x="120" y="16"/>
                    </a:lnTo>
                    <a:lnTo>
                      <a:pt x="116" y="14"/>
                    </a:lnTo>
                    <a:lnTo>
                      <a:pt x="112" y="12"/>
                    </a:lnTo>
                    <a:lnTo>
                      <a:pt x="108" y="18"/>
                    </a:lnTo>
                    <a:lnTo>
                      <a:pt x="108" y="18"/>
                    </a:lnTo>
                    <a:lnTo>
                      <a:pt x="104" y="32"/>
                    </a:lnTo>
                    <a:lnTo>
                      <a:pt x="100" y="34"/>
                    </a:lnTo>
                    <a:lnTo>
                      <a:pt x="96" y="32"/>
                    </a:lnTo>
                    <a:lnTo>
                      <a:pt x="96" y="32"/>
                    </a:lnTo>
                    <a:lnTo>
                      <a:pt x="94" y="24"/>
                    </a:lnTo>
                    <a:lnTo>
                      <a:pt x="94" y="20"/>
                    </a:lnTo>
                    <a:lnTo>
                      <a:pt x="92" y="16"/>
                    </a:lnTo>
                    <a:lnTo>
                      <a:pt x="88" y="18"/>
                    </a:lnTo>
                    <a:lnTo>
                      <a:pt x="88" y="18"/>
                    </a:lnTo>
                    <a:lnTo>
                      <a:pt x="86" y="20"/>
                    </a:lnTo>
                    <a:lnTo>
                      <a:pt x="84" y="18"/>
                    </a:lnTo>
                    <a:lnTo>
                      <a:pt x="84" y="22"/>
                    </a:lnTo>
                    <a:lnTo>
                      <a:pt x="84" y="22"/>
                    </a:lnTo>
                    <a:lnTo>
                      <a:pt x="86" y="26"/>
                    </a:lnTo>
                    <a:lnTo>
                      <a:pt x="86" y="28"/>
                    </a:lnTo>
                    <a:lnTo>
                      <a:pt x="80" y="32"/>
                    </a:lnTo>
                    <a:lnTo>
                      <a:pt x="80" y="32"/>
                    </a:lnTo>
                    <a:lnTo>
                      <a:pt x="74" y="34"/>
                    </a:lnTo>
                    <a:lnTo>
                      <a:pt x="70" y="36"/>
                    </a:lnTo>
                    <a:lnTo>
                      <a:pt x="68" y="34"/>
                    </a:lnTo>
                    <a:lnTo>
                      <a:pt x="68" y="30"/>
                    </a:lnTo>
                    <a:lnTo>
                      <a:pt x="68" y="30"/>
                    </a:lnTo>
                    <a:lnTo>
                      <a:pt x="66" y="22"/>
                    </a:lnTo>
                    <a:lnTo>
                      <a:pt x="64" y="16"/>
                    </a:lnTo>
                    <a:lnTo>
                      <a:pt x="64" y="14"/>
                    </a:lnTo>
                    <a:lnTo>
                      <a:pt x="62" y="14"/>
                    </a:lnTo>
                    <a:lnTo>
                      <a:pt x="58" y="20"/>
                    </a:lnTo>
                    <a:lnTo>
                      <a:pt x="58" y="20"/>
                    </a:lnTo>
                    <a:lnTo>
                      <a:pt x="54" y="32"/>
                    </a:lnTo>
                    <a:lnTo>
                      <a:pt x="54" y="36"/>
                    </a:lnTo>
                    <a:lnTo>
                      <a:pt x="58" y="42"/>
                    </a:lnTo>
                    <a:lnTo>
                      <a:pt x="58" y="42"/>
                    </a:lnTo>
                    <a:lnTo>
                      <a:pt x="60" y="52"/>
                    </a:lnTo>
                    <a:lnTo>
                      <a:pt x="62" y="62"/>
                    </a:lnTo>
                    <a:lnTo>
                      <a:pt x="60" y="64"/>
                    </a:lnTo>
                    <a:lnTo>
                      <a:pt x="60" y="66"/>
                    </a:lnTo>
                    <a:lnTo>
                      <a:pt x="56" y="66"/>
                    </a:lnTo>
                    <a:lnTo>
                      <a:pt x="54" y="64"/>
                    </a:lnTo>
                    <a:lnTo>
                      <a:pt x="54" y="64"/>
                    </a:lnTo>
                    <a:lnTo>
                      <a:pt x="42" y="50"/>
                    </a:lnTo>
                    <a:lnTo>
                      <a:pt x="40" y="50"/>
                    </a:lnTo>
                    <a:lnTo>
                      <a:pt x="38" y="48"/>
                    </a:lnTo>
                    <a:lnTo>
                      <a:pt x="36" y="50"/>
                    </a:lnTo>
                    <a:lnTo>
                      <a:pt x="36" y="54"/>
                    </a:lnTo>
                    <a:lnTo>
                      <a:pt x="36" y="54"/>
                    </a:lnTo>
                    <a:lnTo>
                      <a:pt x="32" y="68"/>
                    </a:lnTo>
                    <a:lnTo>
                      <a:pt x="30" y="68"/>
                    </a:lnTo>
                    <a:lnTo>
                      <a:pt x="22" y="68"/>
                    </a:lnTo>
                    <a:lnTo>
                      <a:pt x="22" y="68"/>
                    </a:lnTo>
                    <a:lnTo>
                      <a:pt x="16" y="66"/>
                    </a:lnTo>
                    <a:lnTo>
                      <a:pt x="12" y="68"/>
                    </a:lnTo>
                    <a:lnTo>
                      <a:pt x="10" y="72"/>
                    </a:lnTo>
                    <a:lnTo>
                      <a:pt x="8" y="74"/>
                    </a:lnTo>
                    <a:lnTo>
                      <a:pt x="4" y="82"/>
                    </a:lnTo>
                    <a:lnTo>
                      <a:pt x="4" y="84"/>
                    </a:lnTo>
                    <a:lnTo>
                      <a:pt x="0" y="122"/>
                    </a:lnTo>
                    <a:lnTo>
                      <a:pt x="272" y="136"/>
                    </a:lnTo>
                    <a:lnTo>
                      <a:pt x="320" y="136"/>
                    </a:lnTo>
                    <a:lnTo>
                      <a:pt x="320" y="1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SG" sz="180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453" name="Freeform 15"/>
              <p:cNvSpPr>
                <a:spLocks/>
              </p:cNvSpPr>
              <p:nvPr/>
            </p:nvSpPr>
            <p:spPr bwMode="auto">
              <a:xfrm>
                <a:off x="6954976" y="901700"/>
                <a:ext cx="1365250" cy="330200"/>
              </a:xfrm>
              <a:custGeom>
                <a:avLst/>
                <a:gdLst>
                  <a:gd name="T0" fmla="*/ 848 w 860"/>
                  <a:gd name="T1" fmla="*/ 156 h 208"/>
                  <a:gd name="T2" fmla="*/ 856 w 860"/>
                  <a:gd name="T3" fmla="*/ 146 h 208"/>
                  <a:gd name="T4" fmla="*/ 858 w 860"/>
                  <a:gd name="T5" fmla="*/ 114 h 208"/>
                  <a:gd name="T6" fmla="*/ 842 w 860"/>
                  <a:gd name="T7" fmla="*/ 90 h 208"/>
                  <a:gd name="T8" fmla="*/ 830 w 860"/>
                  <a:gd name="T9" fmla="*/ 92 h 208"/>
                  <a:gd name="T10" fmla="*/ 822 w 860"/>
                  <a:gd name="T11" fmla="*/ 104 h 208"/>
                  <a:gd name="T12" fmla="*/ 812 w 860"/>
                  <a:gd name="T13" fmla="*/ 112 h 208"/>
                  <a:gd name="T14" fmla="*/ 798 w 860"/>
                  <a:gd name="T15" fmla="*/ 106 h 208"/>
                  <a:gd name="T16" fmla="*/ 788 w 860"/>
                  <a:gd name="T17" fmla="*/ 110 h 208"/>
                  <a:gd name="T18" fmla="*/ 774 w 860"/>
                  <a:gd name="T19" fmla="*/ 92 h 208"/>
                  <a:gd name="T20" fmla="*/ 764 w 860"/>
                  <a:gd name="T21" fmla="*/ 110 h 208"/>
                  <a:gd name="T22" fmla="*/ 752 w 860"/>
                  <a:gd name="T23" fmla="*/ 90 h 208"/>
                  <a:gd name="T24" fmla="*/ 740 w 860"/>
                  <a:gd name="T25" fmla="*/ 104 h 208"/>
                  <a:gd name="T26" fmla="*/ 722 w 860"/>
                  <a:gd name="T27" fmla="*/ 108 h 208"/>
                  <a:gd name="T28" fmla="*/ 690 w 860"/>
                  <a:gd name="T29" fmla="*/ 92 h 208"/>
                  <a:gd name="T30" fmla="*/ 684 w 860"/>
                  <a:gd name="T31" fmla="*/ 104 h 208"/>
                  <a:gd name="T32" fmla="*/ 660 w 860"/>
                  <a:gd name="T33" fmla="*/ 78 h 208"/>
                  <a:gd name="T34" fmla="*/ 646 w 860"/>
                  <a:gd name="T35" fmla="*/ 102 h 208"/>
                  <a:gd name="T36" fmla="*/ 628 w 860"/>
                  <a:gd name="T37" fmla="*/ 78 h 208"/>
                  <a:gd name="T38" fmla="*/ 614 w 860"/>
                  <a:gd name="T39" fmla="*/ 88 h 208"/>
                  <a:gd name="T40" fmla="*/ 598 w 860"/>
                  <a:gd name="T41" fmla="*/ 74 h 208"/>
                  <a:gd name="T42" fmla="*/ 586 w 860"/>
                  <a:gd name="T43" fmla="*/ 70 h 208"/>
                  <a:gd name="T44" fmla="*/ 570 w 860"/>
                  <a:gd name="T45" fmla="*/ 56 h 208"/>
                  <a:gd name="T46" fmla="*/ 560 w 860"/>
                  <a:gd name="T47" fmla="*/ 66 h 208"/>
                  <a:gd name="T48" fmla="*/ 544 w 860"/>
                  <a:gd name="T49" fmla="*/ 72 h 208"/>
                  <a:gd name="T50" fmla="*/ 532 w 860"/>
                  <a:gd name="T51" fmla="*/ 62 h 208"/>
                  <a:gd name="T52" fmla="*/ 518 w 860"/>
                  <a:gd name="T53" fmla="*/ 48 h 208"/>
                  <a:gd name="T54" fmla="*/ 510 w 860"/>
                  <a:gd name="T55" fmla="*/ 58 h 208"/>
                  <a:gd name="T56" fmla="*/ 500 w 860"/>
                  <a:gd name="T57" fmla="*/ 50 h 208"/>
                  <a:gd name="T58" fmla="*/ 490 w 860"/>
                  <a:gd name="T59" fmla="*/ 52 h 208"/>
                  <a:gd name="T60" fmla="*/ 480 w 860"/>
                  <a:gd name="T61" fmla="*/ 54 h 208"/>
                  <a:gd name="T62" fmla="*/ 466 w 860"/>
                  <a:gd name="T63" fmla="*/ 50 h 208"/>
                  <a:gd name="T64" fmla="*/ 450 w 860"/>
                  <a:gd name="T65" fmla="*/ 38 h 208"/>
                  <a:gd name="T66" fmla="*/ 432 w 860"/>
                  <a:gd name="T67" fmla="*/ 24 h 208"/>
                  <a:gd name="T68" fmla="*/ 412 w 860"/>
                  <a:gd name="T69" fmla="*/ 26 h 208"/>
                  <a:gd name="T70" fmla="*/ 394 w 860"/>
                  <a:gd name="T71" fmla="*/ 32 h 208"/>
                  <a:gd name="T72" fmla="*/ 376 w 860"/>
                  <a:gd name="T73" fmla="*/ 36 h 208"/>
                  <a:gd name="T74" fmla="*/ 358 w 860"/>
                  <a:gd name="T75" fmla="*/ 34 h 208"/>
                  <a:gd name="T76" fmla="*/ 332 w 860"/>
                  <a:gd name="T77" fmla="*/ 28 h 208"/>
                  <a:gd name="T78" fmla="*/ 308 w 860"/>
                  <a:gd name="T79" fmla="*/ 26 h 208"/>
                  <a:gd name="T80" fmla="*/ 300 w 860"/>
                  <a:gd name="T81" fmla="*/ 30 h 208"/>
                  <a:gd name="T82" fmla="*/ 284 w 860"/>
                  <a:gd name="T83" fmla="*/ 26 h 208"/>
                  <a:gd name="T84" fmla="*/ 274 w 860"/>
                  <a:gd name="T85" fmla="*/ 24 h 208"/>
                  <a:gd name="T86" fmla="*/ 256 w 860"/>
                  <a:gd name="T87" fmla="*/ 34 h 208"/>
                  <a:gd name="T88" fmla="*/ 244 w 860"/>
                  <a:gd name="T89" fmla="*/ 34 h 208"/>
                  <a:gd name="T90" fmla="*/ 230 w 860"/>
                  <a:gd name="T91" fmla="*/ 12 h 208"/>
                  <a:gd name="T92" fmla="*/ 216 w 860"/>
                  <a:gd name="T93" fmla="*/ 22 h 208"/>
                  <a:gd name="T94" fmla="*/ 172 w 860"/>
                  <a:gd name="T95" fmla="*/ 16 h 208"/>
                  <a:gd name="T96" fmla="*/ 142 w 860"/>
                  <a:gd name="T97" fmla="*/ 24 h 208"/>
                  <a:gd name="T98" fmla="*/ 120 w 860"/>
                  <a:gd name="T99" fmla="*/ 16 h 208"/>
                  <a:gd name="T100" fmla="*/ 96 w 860"/>
                  <a:gd name="T101" fmla="*/ 6 h 208"/>
                  <a:gd name="T102" fmla="*/ 84 w 860"/>
                  <a:gd name="T103" fmla="*/ 16 h 208"/>
                  <a:gd name="T104" fmla="*/ 56 w 860"/>
                  <a:gd name="T105" fmla="*/ 12 h 208"/>
                  <a:gd name="T106" fmla="*/ 44 w 860"/>
                  <a:gd name="T107" fmla="*/ 20 h 208"/>
                  <a:gd name="T108" fmla="*/ 14 w 860"/>
                  <a:gd name="T109" fmla="*/ 2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60" h="208">
                    <a:moveTo>
                      <a:pt x="0" y="2"/>
                    </a:moveTo>
                    <a:lnTo>
                      <a:pt x="0" y="156"/>
                    </a:lnTo>
                    <a:lnTo>
                      <a:pt x="834" y="208"/>
                    </a:lnTo>
                    <a:lnTo>
                      <a:pt x="840" y="180"/>
                    </a:lnTo>
                    <a:lnTo>
                      <a:pt x="840" y="180"/>
                    </a:lnTo>
                    <a:lnTo>
                      <a:pt x="844" y="168"/>
                    </a:lnTo>
                    <a:lnTo>
                      <a:pt x="848" y="156"/>
                    </a:lnTo>
                    <a:lnTo>
                      <a:pt x="850" y="146"/>
                    </a:lnTo>
                    <a:lnTo>
                      <a:pt x="850" y="146"/>
                    </a:lnTo>
                    <a:lnTo>
                      <a:pt x="850" y="140"/>
                    </a:lnTo>
                    <a:lnTo>
                      <a:pt x="852" y="142"/>
                    </a:lnTo>
                    <a:lnTo>
                      <a:pt x="854" y="146"/>
                    </a:lnTo>
                    <a:lnTo>
                      <a:pt x="854" y="146"/>
                    </a:lnTo>
                    <a:lnTo>
                      <a:pt x="856" y="146"/>
                    </a:lnTo>
                    <a:lnTo>
                      <a:pt x="858" y="146"/>
                    </a:lnTo>
                    <a:lnTo>
                      <a:pt x="860" y="138"/>
                    </a:lnTo>
                    <a:lnTo>
                      <a:pt x="860" y="138"/>
                    </a:lnTo>
                    <a:lnTo>
                      <a:pt x="860" y="128"/>
                    </a:lnTo>
                    <a:lnTo>
                      <a:pt x="860" y="122"/>
                    </a:lnTo>
                    <a:lnTo>
                      <a:pt x="858" y="114"/>
                    </a:lnTo>
                    <a:lnTo>
                      <a:pt x="858" y="114"/>
                    </a:lnTo>
                    <a:lnTo>
                      <a:pt x="854" y="108"/>
                    </a:lnTo>
                    <a:lnTo>
                      <a:pt x="848" y="106"/>
                    </a:lnTo>
                    <a:lnTo>
                      <a:pt x="848" y="106"/>
                    </a:lnTo>
                    <a:lnTo>
                      <a:pt x="844" y="104"/>
                    </a:lnTo>
                    <a:lnTo>
                      <a:pt x="842" y="100"/>
                    </a:lnTo>
                    <a:lnTo>
                      <a:pt x="842" y="90"/>
                    </a:lnTo>
                    <a:lnTo>
                      <a:pt x="842" y="90"/>
                    </a:lnTo>
                    <a:lnTo>
                      <a:pt x="842" y="88"/>
                    </a:lnTo>
                    <a:lnTo>
                      <a:pt x="840" y="88"/>
                    </a:lnTo>
                    <a:lnTo>
                      <a:pt x="838" y="90"/>
                    </a:lnTo>
                    <a:lnTo>
                      <a:pt x="834" y="88"/>
                    </a:lnTo>
                    <a:lnTo>
                      <a:pt x="834" y="88"/>
                    </a:lnTo>
                    <a:lnTo>
                      <a:pt x="830" y="88"/>
                    </a:lnTo>
                    <a:lnTo>
                      <a:pt x="830" y="92"/>
                    </a:lnTo>
                    <a:lnTo>
                      <a:pt x="828" y="98"/>
                    </a:lnTo>
                    <a:lnTo>
                      <a:pt x="828" y="104"/>
                    </a:lnTo>
                    <a:lnTo>
                      <a:pt x="828" y="104"/>
                    </a:lnTo>
                    <a:lnTo>
                      <a:pt x="826" y="110"/>
                    </a:lnTo>
                    <a:lnTo>
                      <a:pt x="824" y="110"/>
                    </a:lnTo>
                    <a:lnTo>
                      <a:pt x="822" y="104"/>
                    </a:lnTo>
                    <a:lnTo>
                      <a:pt x="822" y="104"/>
                    </a:lnTo>
                    <a:lnTo>
                      <a:pt x="820" y="104"/>
                    </a:lnTo>
                    <a:lnTo>
                      <a:pt x="818" y="102"/>
                    </a:lnTo>
                    <a:lnTo>
                      <a:pt x="814" y="102"/>
                    </a:lnTo>
                    <a:lnTo>
                      <a:pt x="814" y="102"/>
                    </a:lnTo>
                    <a:lnTo>
                      <a:pt x="812" y="102"/>
                    </a:lnTo>
                    <a:lnTo>
                      <a:pt x="812" y="104"/>
                    </a:lnTo>
                    <a:lnTo>
                      <a:pt x="812" y="112"/>
                    </a:lnTo>
                    <a:lnTo>
                      <a:pt x="812" y="112"/>
                    </a:lnTo>
                    <a:lnTo>
                      <a:pt x="812" y="114"/>
                    </a:lnTo>
                    <a:lnTo>
                      <a:pt x="810" y="114"/>
                    </a:lnTo>
                    <a:lnTo>
                      <a:pt x="804" y="108"/>
                    </a:lnTo>
                    <a:lnTo>
                      <a:pt x="804" y="108"/>
                    </a:lnTo>
                    <a:lnTo>
                      <a:pt x="800" y="106"/>
                    </a:lnTo>
                    <a:lnTo>
                      <a:pt x="798" y="106"/>
                    </a:lnTo>
                    <a:lnTo>
                      <a:pt x="796" y="112"/>
                    </a:lnTo>
                    <a:lnTo>
                      <a:pt x="796" y="112"/>
                    </a:lnTo>
                    <a:lnTo>
                      <a:pt x="794" y="116"/>
                    </a:lnTo>
                    <a:lnTo>
                      <a:pt x="792" y="114"/>
                    </a:lnTo>
                    <a:lnTo>
                      <a:pt x="792" y="114"/>
                    </a:lnTo>
                    <a:lnTo>
                      <a:pt x="790" y="112"/>
                    </a:lnTo>
                    <a:lnTo>
                      <a:pt x="788" y="110"/>
                    </a:lnTo>
                    <a:lnTo>
                      <a:pt x="788" y="106"/>
                    </a:lnTo>
                    <a:lnTo>
                      <a:pt x="784" y="102"/>
                    </a:lnTo>
                    <a:lnTo>
                      <a:pt x="784" y="102"/>
                    </a:lnTo>
                    <a:lnTo>
                      <a:pt x="780" y="98"/>
                    </a:lnTo>
                    <a:lnTo>
                      <a:pt x="776" y="94"/>
                    </a:lnTo>
                    <a:lnTo>
                      <a:pt x="776" y="94"/>
                    </a:lnTo>
                    <a:lnTo>
                      <a:pt x="774" y="92"/>
                    </a:lnTo>
                    <a:lnTo>
                      <a:pt x="772" y="92"/>
                    </a:lnTo>
                    <a:lnTo>
                      <a:pt x="770" y="104"/>
                    </a:lnTo>
                    <a:lnTo>
                      <a:pt x="770" y="104"/>
                    </a:lnTo>
                    <a:lnTo>
                      <a:pt x="770" y="108"/>
                    </a:lnTo>
                    <a:lnTo>
                      <a:pt x="768" y="110"/>
                    </a:lnTo>
                    <a:lnTo>
                      <a:pt x="764" y="110"/>
                    </a:lnTo>
                    <a:lnTo>
                      <a:pt x="764" y="110"/>
                    </a:lnTo>
                    <a:lnTo>
                      <a:pt x="758" y="108"/>
                    </a:lnTo>
                    <a:lnTo>
                      <a:pt x="758" y="106"/>
                    </a:lnTo>
                    <a:lnTo>
                      <a:pt x="758" y="106"/>
                    </a:lnTo>
                    <a:lnTo>
                      <a:pt x="756" y="100"/>
                    </a:lnTo>
                    <a:lnTo>
                      <a:pt x="754" y="94"/>
                    </a:lnTo>
                    <a:lnTo>
                      <a:pt x="754" y="94"/>
                    </a:lnTo>
                    <a:lnTo>
                      <a:pt x="752" y="90"/>
                    </a:lnTo>
                    <a:lnTo>
                      <a:pt x="750" y="86"/>
                    </a:lnTo>
                    <a:lnTo>
                      <a:pt x="750" y="86"/>
                    </a:lnTo>
                    <a:lnTo>
                      <a:pt x="750" y="84"/>
                    </a:lnTo>
                    <a:lnTo>
                      <a:pt x="748" y="86"/>
                    </a:lnTo>
                    <a:lnTo>
                      <a:pt x="746" y="90"/>
                    </a:lnTo>
                    <a:lnTo>
                      <a:pt x="744" y="96"/>
                    </a:lnTo>
                    <a:lnTo>
                      <a:pt x="740" y="104"/>
                    </a:lnTo>
                    <a:lnTo>
                      <a:pt x="740" y="104"/>
                    </a:lnTo>
                    <a:lnTo>
                      <a:pt x="736" y="110"/>
                    </a:lnTo>
                    <a:lnTo>
                      <a:pt x="734" y="110"/>
                    </a:lnTo>
                    <a:lnTo>
                      <a:pt x="732" y="110"/>
                    </a:lnTo>
                    <a:lnTo>
                      <a:pt x="730" y="108"/>
                    </a:lnTo>
                    <a:lnTo>
                      <a:pt x="730" y="108"/>
                    </a:lnTo>
                    <a:lnTo>
                      <a:pt x="722" y="108"/>
                    </a:lnTo>
                    <a:lnTo>
                      <a:pt x="718" y="108"/>
                    </a:lnTo>
                    <a:lnTo>
                      <a:pt x="716" y="106"/>
                    </a:lnTo>
                    <a:lnTo>
                      <a:pt x="716" y="106"/>
                    </a:lnTo>
                    <a:lnTo>
                      <a:pt x="710" y="102"/>
                    </a:lnTo>
                    <a:lnTo>
                      <a:pt x="702" y="98"/>
                    </a:lnTo>
                    <a:lnTo>
                      <a:pt x="694" y="96"/>
                    </a:lnTo>
                    <a:lnTo>
                      <a:pt x="690" y="92"/>
                    </a:lnTo>
                    <a:lnTo>
                      <a:pt x="690" y="92"/>
                    </a:lnTo>
                    <a:lnTo>
                      <a:pt x="688" y="92"/>
                    </a:lnTo>
                    <a:lnTo>
                      <a:pt x="688" y="94"/>
                    </a:lnTo>
                    <a:lnTo>
                      <a:pt x="688" y="102"/>
                    </a:lnTo>
                    <a:lnTo>
                      <a:pt x="688" y="102"/>
                    </a:lnTo>
                    <a:lnTo>
                      <a:pt x="686" y="104"/>
                    </a:lnTo>
                    <a:lnTo>
                      <a:pt x="684" y="104"/>
                    </a:lnTo>
                    <a:lnTo>
                      <a:pt x="680" y="94"/>
                    </a:lnTo>
                    <a:lnTo>
                      <a:pt x="680" y="94"/>
                    </a:lnTo>
                    <a:lnTo>
                      <a:pt x="678" y="88"/>
                    </a:lnTo>
                    <a:lnTo>
                      <a:pt x="674" y="84"/>
                    </a:lnTo>
                    <a:lnTo>
                      <a:pt x="668" y="80"/>
                    </a:lnTo>
                    <a:lnTo>
                      <a:pt x="660" y="78"/>
                    </a:lnTo>
                    <a:lnTo>
                      <a:pt x="660" y="78"/>
                    </a:lnTo>
                    <a:lnTo>
                      <a:pt x="658" y="76"/>
                    </a:lnTo>
                    <a:lnTo>
                      <a:pt x="656" y="78"/>
                    </a:lnTo>
                    <a:lnTo>
                      <a:pt x="654" y="84"/>
                    </a:lnTo>
                    <a:lnTo>
                      <a:pt x="652" y="90"/>
                    </a:lnTo>
                    <a:lnTo>
                      <a:pt x="650" y="100"/>
                    </a:lnTo>
                    <a:lnTo>
                      <a:pt x="650" y="100"/>
                    </a:lnTo>
                    <a:lnTo>
                      <a:pt x="646" y="102"/>
                    </a:lnTo>
                    <a:lnTo>
                      <a:pt x="646" y="100"/>
                    </a:lnTo>
                    <a:lnTo>
                      <a:pt x="644" y="88"/>
                    </a:lnTo>
                    <a:lnTo>
                      <a:pt x="644" y="88"/>
                    </a:lnTo>
                    <a:lnTo>
                      <a:pt x="642" y="84"/>
                    </a:lnTo>
                    <a:lnTo>
                      <a:pt x="638" y="82"/>
                    </a:lnTo>
                    <a:lnTo>
                      <a:pt x="634" y="82"/>
                    </a:lnTo>
                    <a:lnTo>
                      <a:pt x="628" y="78"/>
                    </a:lnTo>
                    <a:lnTo>
                      <a:pt x="628" y="78"/>
                    </a:lnTo>
                    <a:lnTo>
                      <a:pt x="624" y="76"/>
                    </a:lnTo>
                    <a:lnTo>
                      <a:pt x="622" y="78"/>
                    </a:lnTo>
                    <a:lnTo>
                      <a:pt x="620" y="80"/>
                    </a:lnTo>
                    <a:lnTo>
                      <a:pt x="618" y="86"/>
                    </a:lnTo>
                    <a:lnTo>
                      <a:pt x="618" y="86"/>
                    </a:lnTo>
                    <a:lnTo>
                      <a:pt x="614" y="88"/>
                    </a:lnTo>
                    <a:lnTo>
                      <a:pt x="612" y="86"/>
                    </a:lnTo>
                    <a:lnTo>
                      <a:pt x="608" y="74"/>
                    </a:lnTo>
                    <a:lnTo>
                      <a:pt x="608" y="74"/>
                    </a:lnTo>
                    <a:lnTo>
                      <a:pt x="604" y="68"/>
                    </a:lnTo>
                    <a:lnTo>
                      <a:pt x="602" y="68"/>
                    </a:lnTo>
                    <a:lnTo>
                      <a:pt x="598" y="74"/>
                    </a:lnTo>
                    <a:lnTo>
                      <a:pt x="598" y="74"/>
                    </a:lnTo>
                    <a:lnTo>
                      <a:pt x="596" y="76"/>
                    </a:lnTo>
                    <a:lnTo>
                      <a:pt x="596" y="74"/>
                    </a:lnTo>
                    <a:lnTo>
                      <a:pt x="594" y="68"/>
                    </a:lnTo>
                    <a:lnTo>
                      <a:pt x="594" y="68"/>
                    </a:lnTo>
                    <a:lnTo>
                      <a:pt x="592" y="64"/>
                    </a:lnTo>
                    <a:lnTo>
                      <a:pt x="590" y="64"/>
                    </a:lnTo>
                    <a:lnTo>
                      <a:pt x="586" y="70"/>
                    </a:lnTo>
                    <a:lnTo>
                      <a:pt x="586" y="70"/>
                    </a:lnTo>
                    <a:lnTo>
                      <a:pt x="584" y="70"/>
                    </a:lnTo>
                    <a:lnTo>
                      <a:pt x="582" y="68"/>
                    </a:lnTo>
                    <a:lnTo>
                      <a:pt x="574" y="56"/>
                    </a:lnTo>
                    <a:lnTo>
                      <a:pt x="574" y="56"/>
                    </a:lnTo>
                    <a:lnTo>
                      <a:pt x="570" y="54"/>
                    </a:lnTo>
                    <a:lnTo>
                      <a:pt x="570" y="56"/>
                    </a:lnTo>
                    <a:lnTo>
                      <a:pt x="568" y="60"/>
                    </a:lnTo>
                    <a:lnTo>
                      <a:pt x="566" y="66"/>
                    </a:lnTo>
                    <a:lnTo>
                      <a:pt x="566" y="66"/>
                    </a:lnTo>
                    <a:lnTo>
                      <a:pt x="564" y="70"/>
                    </a:lnTo>
                    <a:lnTo>
                      <a:pt x="562" y="72"/>
                    </a:lnTo>
                    <a:lnTo>
                      <a:pt x="560" y="66"/>
                    </a:lnTo>
                    <a:lnTo>
                      <a:pt x="560" y="66"/>
                    </a:lnTo>
                    <a:lnTo>
                      <a:pt x="558" y="62"/>
                    </a:lnTo>
                    <a:lnTo>
                      <a:pt x="556" y="66"/>
                    </a:lnTo>
                    <a:lnTo>
                      <a:pt x="556" y="66"/>
                    </a:lnTo>
                    <a:lnTo>
                      <a:pt x="552" y="70"/>
                    </a:lnTo>
                    <a:lnTo>
                      <a:pt x="548" y="72"/>
                    </a:lnTo>
                    <a:lnTo>
                      <a:pt x="548" y="72"/>
                    </a:lnTo>
                    <a:lnTo>
                      <a:pt x="544" y="72"/>
                    </a:lnTo>
                    <a:lnTo>
                      <a:pt x="542" y="70"/>
                    </a:lnTo>
                    <a:lnTo>
                      <a:pt x="540" y="62"/>
                    </a:lnTo>
                    <a:lnTo>
                      <a:pt x="540" y="62"/>
                    </a:lnTo>
                    <a:lnTo>
                      <a:pt x="538" y="60"/>
                    </a:lnTo>
                    <a:lnTo>
                      <a:pt x="536" y="60"/>
                    </a:lnTo>
                    <a:lnTo>
                      <a:pt x="532" y="62"/>
                    </a:lnTo>
                    <a:lnTo>
                      <a:pt x="532" y="62"/>
                    </a:lnTo>
                    <a:lnTo>
                      <a:pt x="530" y="64"/>
                    </a:lnTo>
                    <a:lnTo>
                      <a:pt x="528" y="62"/>
                    </a:lnTo>
                    <a:lnTo>
                      <a:pt x="528" y="58"/>
                    </a:lnTo>
                    <a:lnTo>
                      <a:pt x="528" y="58"/>
                    </a:lnTo>
                    <a:lnTo>
                      <a:pt x="526" y="56"/>
                    </a:lnTo>
                    <a:lnTo>
                      <a:pt x="524" y="54"/>
                    </a:lnTo>
                    <a:lnTo>
                      <a:pt x="518" y="48"/>
                    </a:lnTo>
                    <a:lnTo>
                      <a:pt x="518" y="48"/>
                    </a:lnTo>
                    <a:lnTo>
                      <a:pt x="516" y="46"/>
                    </a:lnTo>
                    <a:lnTo>
                      <a:pt x="514" y="46"/>
                    </a:lnTo>
                    <a:lnTo>
                      <a:pt x="514" y="54"/>
                    </a:lnTo>
                    <a:lnTo>
                      <a:pt x="514" y="54"/>
                    </a:lnTo>
                    <a:lnTo>
                      <a:pt x="514" y="56"/>
                    </a:lnTo>
                    <a:lnTo>
                      <a:pt x="510" y="58"/>
                    </a:lnTo>
                    <a:lnTo>
                      <a:pt x="506" y="58"/>
                    </a:lnTo>
                    <a:lnTo>
                      <a:pt x="502" y="56"/>
                    </a:lnTo>
                    <a:lnTo>
                      <a:pt x="502" y="56"/>
                    </a:lnTo>
                    <a:lnTo>
                      <a:pt x="502" y="54"/>
                    </a:lnTo>
                    <a:lnTo>
                      <a:pt x="502" y="52"/>
                    </a:lnTo>
                    <a:lnTo>
                      <a:pt x="502" y="52"/>
                    </a:lnTo>
                    <a:lnTo>
                      <a:pt x="500" y="50"/>
                    </a:lnTo>
                    <a:lnTo>
                      <a:pt x="500" y="50"/>
                    </a:lnTo>
                    <a:lnTo>
                      <a:pt x="496" y="50"/>
                    </a:lnTo>
                    <a:lnTo>
                      <a:pt x="494" y="46"/>
                    </a:lnTo>
                    <a:lnTo>
                      <a:pt x="494" y="46"/>
                    </a:lnTo>
                    <a:lnTo>
                      <a:pt x="492" y="44"/>
                    </a:lnTo>
                    <a:lnTo>
                      <a:pt x="492" y="46"/>
                    </a:lnTo>
                    <a:lnTo>
                      <a:pt x="490" y="52"/>
                    </a:lnTo>
                    <a:lnTo>
                      <a:pt x="490" y="52"/>
                    </a:lnTo>
                    <a:lnTo>
                      <a:pt x="488" y="54"/>
                    </a:lnTo>
                    <a:lnTo>
                      <a:pt x="488" y="54"/>
                    </a:lnTo>
                    <a:lnTo>
                      <a:pt x="482" y="52"/>
                    </a:lnTo>
                    <a:lnTo>
                      <a:pt x="482" y="52"/>
                    </a:lnTo>
                    <a:lnTo>
                      <a:pt x="480" y="52"/>
                    </a:lnTo>
                    <a:lnTo>
                      <a:pt x="480" y="54"/>
                    </a:lnTo>
                    <a:lnTo>
                      <a:pt x="480" y="58"/>
                    </a:lnTo>
                    <a:lnTo>
                      <a:pt x="480" y="58"/>
                    </a:lnTo>
                    <a:lnTo>
                      <a:pt x="480" y="60"/>
                    </a:lnTo>
                    <a:lnTo>
                      <a:pt x="476" y="58"/>
                    </a:lnTo>
                    <a:lnTo>
                      <a:pt x="472" y="54"/>
                    </a:lnTo>
                    <a:lnTo>
                      <a:pt x="466" y="50"/>
                    </a:lnTo>
                    <a:lnTo>
                      <a:pt x="466" y="50"/>
                    </a:lnTo>
                    <a:lnTo>
                      <a:pt x="462" y="48"/>
                    </a:lnTo>
                    <a:lnTo>
                      <a:pt x="462" y="46"/>
                    </a:lnTo>
                    <a:lnTo>
                      <a:pt x="462" y="44"/>
                    </a:lnTo>
                    <a:lnTo>
                      <a:pt x="460" y="42"/>
                    </a:lnTo>
                    <a:lnTo>
                      <a:pt x="460" y="42"/>
                    </a:lnTo>
                    <a:lnTo>
                      <a:pt x="454" y="40"/>
                    </a:lnTo>
                    <a:lnTo>
                      <a:pt x="450" y="38"/>
                    </a:lnTo>
                    <a:lnTo>
                      <a:pt x="448" y="36"/>
                    </a:lnTo>
                    <a:lnTo>
                      <a:pt x="448" y="36"/>
                    </a:lnTo>
                    <a:lnTo>
                      <a:pt x="446" y="34"/>
                    </a:lnTo>
                    <a:lnTo>
                      <a:pt x="440" y="26"/>
                    </a:lnTo>
                    <a:lnTo>
                      <a:pt x="440" y="26"/>
                    </a:lnTo>
                    <a:lnTo>
                      <a:pt x="436" y="22"/>
                    </a:lnTo>
                    <a:lnTo>
                      <a:pt x="432" y="24"/>
                    </a:lnTo>
                    <a:lnTo>
                      <a:pt x="424" y="36"/>
                    </a:lnTo>
                    <a:lnTo>
                      <a:pt x="424" y="36"/>
                    </a:lnTo>
                    <a:lnTo>
                      <a:pt x="420" y="40"/>
                    </a:lnTo>
                    <a:lnTo>
                      <a:pt x="416" y="38"/>
                    </a:lnTo>
                    <a:lnTo>
                      <a:pt x="414" y="30"/>
                    </a:lnTo>
                    <a:lnTo>
                      <a:pt x="414" y="30"/>
                    </a:lnTo>
                    <a:lnTo>
                      <a:pt x="412" y="26"/>
                    </a:lnTo>
                    <a:lnTo>
                      <a:pt x="410" y="28"/>
                    </a:lnTo>
                    <a:lnTo>
                      <a:pt x="404" y="38"/>
                    </a:lnTo>
                    <a:lnTo>
                      <a:pt x="404" y="38"/>
                    </a:lnTo>
                    <a:lnTo>
                      <a:pt x="402" y="40"/>
                    </a:lnTo>
                    <a:lnTo>
                      <a:pt x="398" y="40"/>
                    </a:lnTo>
                    <a:lnTo>
                      <a:pt x="394" y="32"/>
                    </a:lnTo>
                    <a:lnTo>
                      <a:pt x="394" y="32"/>
                    </a:lnTo>
                    <a:lnTo>
                      <a:pt x="390" y="28"/>
                    </a:lnTo>
                    <a:lnTo>
                      <a:pt x="386" y="28"/>
                    </a:lnTo>
                    <a:lnTo>
                      <a:pt x="382" y="30"/>
                    </a:lnTo>
                    <a:lnTo>
                      <a:pt x="378" y="34"/>
                    </a:lnTo>
                    <a:lnTo>
                      <a:pt x="378" y="34"/>
                    </a:lnTo>
                    <a:lnTo>
                      <a:pt x="376" y="36"/>
                    </a:lnTo>
                    <a:lnTo>
                      <a:pt x="376" y="36"/>
                    </a:lnTo>
                    <a:lnTo>
                      <a:pt x="370" y="30"/>
                    </a:lnTo>
                    <a:lnTo>
                      <a:pt x="370" y="30"/>
                    </a:lnTo>
                    <a:lnTo>
                      <a:pt x="366" y="30"/>
                    </a:lnTo>
                    <a:lnTo>
                      <a:pt x="364" y="30"/>
                    </a:lnTo>
                    <a:lnTo>
                      <a:pt x="362" y="32"/>
                    </a:lnTo>
                    <a:lnTo>
                      <a:pt x="358" y="34"/>
                    </a:lnTo>
                    <a:lnTo>
                      <a:pt x="358" y="34"/>
                    </a:lnTo>
                    <a:lnTo>
                      <a:pt x="354" y="36"/>
                    </a:lnTo>
                    <a:lnTo>
                      <a:pt x="352" y="36"/>
                    </a:lnTo>
                    <a:lnTo>
                      <a:pt x="352" y="30"/>
                    </a:lnTo>
                    <a:lnTo>
                      <a:pt x="352" y="30"/>
                    </a:lnTo>
                    <a:lnTo>
                      <a:pt x="350" y="26"/>
                    </a:lnTo>
                    <a:lnTo>
                      <a:pt x="348" y="26"/>
                    </a:lnTo>
                    <a:lnTo>
                      <a:pt x="332" y="28"/>
                    </a:lnTo>
                    <a:lnTo>
                      <a:pt x="332" y="28"/>
                    </a:lnTo>
                    <a:lnTo>
                      <a:pt x="320" y="28"/>
                    </a:lnTo>
                    <a:lnTo>
                      <a:pt x="316" y="34"/>
                    </a:lnTo>
                    <a:lnTo>
                      <a:pt x="316" y="34"/>
                    </a:lnTo>
                    <a:lnTo>
                      <a:pt x="312" y="38"/>
                    </a:lnTo>
                    <a:lnTo>
                      <a:pt x="310" y="38"/>
                    </a:lnTo>
                    <a:lnTo>
                      <a:pt x="308" y="26"/>
                    </a:lnTo>
                    <a:lnTo>
                      <a:pt x="308" y="26"/>
                    </a:lnTo>
                    <a:lnTo>
                      <a:pt x="306" y="20"/>
                    </a:lnTo>
                    <a:lnTo>
                      <a:pt x="306" y="18"/>
                    </a:lnTo>
                    <a:lnTo>
                      <a:pt x="304" y="18"/>
                    </a:lnTo>
                    <a:lnTo>
                      <a:pt x="302" y="22"/>
                    </a:lnTo>
                    <a:lnTo>
                      <a:pt x="300" y="30"/>
                    </a:lnTo>
                    <a:lnTo>
                      <a:pt x="300" y="30"/>
                    </a:lnTo>
                    <a:lnTo>
                      <a:pt x="298" y="36"/>
                    </a:lnTo>
                    <a:lnTo>
                      <a:pt x="296" y="38"/>
                    </a:lnTo>
                    <a:lnTo>
                      <a:pt x="292" y="34"/>
                    </a:lnTo>
                    <a:lnTo>
                      <a:pt x="288" y="28"/>
                    </a:lnTo>
                    <a:lnTo>
                      <a:pt x="288" y="28"/>
                    </a:lnTo>
                    <a:lnTo>
                      <a:pt x="284" y="22"/>
                    </a:lnTo>
                    <a:lnTo>
                      <a:pt x="284" y="26"/>
                    </a:lnTo>
                    <a:lnTo>
                      <a:pt x="282" y="40"/>
                    </a:lnTo>
                    <a:lnTo>
                      <a:pt x="282" y="40"/>
                    </a:lnTo>
                    <a:lnTo>
                      <a:pt x="282" y="44"/>
                    </a:lnTo>
                    <a:lnTo>
                      <a:pt x="280" y="42"/>
                    </a:lnTo>
                    <a:lnTo>
                      <a:pt x="276" y="28"/>
                    </a:lnTo>
                    <a:lnTo>
                      <a:pt x="276" y="28"/>
                    </a:lnTo>
                    <a:lnTo>
                      <a:pt x="274" y="24"/>
                    </a:lnTo>
                    <a:lnTo>
                      <a:pt x="272" y="26"/>
                    </a:lnTo>
                    <a:lnTo>
                      <a:pt x="268" y="36"/>
                    </a:lnTo>
                    <a:lnTo>
                      <a:pt x="268" y="36"/>
                    </a:lnTo>
                    <a:lnTo>
                      <a:pt x="268" y="40"/>
                    </a:lnTo>
                    <a:lnTo>
                      <a:pt x="266" y="40"/>
                    </a:lnTo>
                    <a:lnTo>
                      <a:pt x="262" y="40"/>
                    </a:lnTo>
                    <a:lnTo>
                      <a:pt x="256" y="34"/>
                    </a:lnTo>
                    <a:lnTo>
                      <a:pt x="252" y="24"/>
                    </a:lnTo>
                    <a:lnTo>
                      <a:pt x="252" y="24"/>
                    </a:lnTo>
                    <a:lnTo>
                      <a:pt x="250" y="18"/>
                    </a:lnTo>
                    <a:lnTo>
                      <a:pt x="248" y="20"/>
                    </a:lnTo>
                    <a:lnTo>
                      <a:pt x="246" y="26"/>
                    </a:lnTo>
                    <a:lnTo>
                      <a:pt x="244" y="34"/>
                    </a:lnTo>
                    <a:lnTo>
                      <a:pt x="244" y="34"/>
                    </a:lnTo>
                    <a:lnTo>
                      <a:pt x="242" y="38"/>
                    </a:lnTo>
                    <a:lnTo>
                      <a:pt x="240" y="34"/>
                    </a:lnTo>
                    <a:lnTo>
                      <a:pt x="234" y="16"/>
                    </a:lnTo>
                    <a:lnTo>
                      <a:pt x="234" y="16"/>
                    </a:lnTo>
                    <a:lnTo>
                      <a:pt x="232" y="8"/>
                    </a:lnTo>
                    <a:lnTo>
                      <a:pt x="232" y="8"/>
                    </a:lnTo>
                    <a:lnTo>
                      <a:pt x="230" y="12"/>
                    </a:lnTo>
                    <a:lnTo>
                      <a:pt x="228" y="30"/>
                    </a:lnTo>
                    <a:lnTo>
                      <a:pt x="228" y="30"/>
                    </a:lnTo>
                    <a:lnTo>
                      <a:pt x="228" y="36"/>
                    </a:lnTo>
                    <a:lnTo>
                      <a:pt x="226" y="36"/>
                    </a:lnTo>
                    <a:lnTo>
                      <a:pt x="224" y="36"/>
                    </a:lnTo>
                    <a:lnTo>
                      <a:pt x="216" y="22"/>
                    </a:lnTo>
                    <a:lnTo>
                      <a:pt x="216" y="22"/>
                    </a:lnTo>
                    <a:lnTo>
                      <a:pt x="214" y="18"/>
                    </a:lnTo>
                    <a:lnTo>
                      <a:pt x="210" y="16"/>
                    </a:lnTo>
                    <a:lnTo>
                      <a:pt x="200" y="16"/>
                    </a:lnTo>
                    <a:lnTo>
                      <a:pt x="188" y="18"/>
                    </a:lnTo>
                    <a:lnTo>
                      <a:pt x="182" y="18"/>
                    </a:lnTo>
                    <a:lnTo>
                      <a:pt x="172" y="16"/>
                    </a:lnTo>
                    <a:lnTo>
                      <a:pt x="172" y="16"/>
                    </a:lnTo>
                    <a:lnTo>
                      <a:pt x="160" y="12"/>
                    </a:lnTo>
                    <a:lnTo>
                      <a:pt x="156" y="12"/>
                    </a:lnTo>
                    <a:lnTo>
                      <a:pt x="154" y="14"/>
                    </a:lnTo>
                    <a:lnTo>
                      <a:pt x="152" y="18"/>
                    </a:lnTo>
                    <a:lnTo>
                      <a:pt x="152" y="18"/>
                    </a:lnTo>
                    <a:lnTo>
                      <a:pt x="144" y="26"/>
                    </a:lnTo>
                    <a:lnTo>
                      <a:pt x="142" y="24"/>
                    </a:lnTo>
                    <a:lnTo>
                      <a:pt x="138" y="18"/>
                    </a:lnTo>
                    <a:lnTo>
                      <a:pt x="138" y="18"/>
                    </a:lnTo>
                    <a:lnTo>
                      <a:pt x="132" y="12"/>
                    </a:lnTo>
                    <a:lnTo>
                      <a:pt x="126" y="10"/>
                    </a:lnTo>
                    <a:lnTo>
                      <a:pt x="124" y="12"/>
                    </a:lnTo>
                    <a:lnTo>
                      <a:pt x="120" y="16"/>
                    </a:lnTo>
                    <a:lnTo>
                      <a:pt x="120" y="16"/>
                    </a:lnTo>
                    <a:lnTo>
                      <a:pt x="116" y="20"/>
                    </a:lnTo>
                    <a:lnTo>
                      <a:pt x="112" y="22"/>
                    </a:lnTo>
                    <a:lnTo>
                      <a:pt x="106" y="18"/>
                    </a:lnTo>
                    <a:lnTo>
                      <a:pt x="100" y="10"/>
                    </a:lnTo>
                    <a:lnTo>
                      <a:pt x="100" y="10"/>
                    </a:lnTo>
                    <a:lnTo>
                      <a:pt x="96" y="6"/>
                    </a:lnTo>
                    <a:lnTo>
                      <a:pt x="96" y="6"/>
                    </a:lnTo>
                    <a:lnTo>
                      <a:pt x="94" y="6"/>
                    </a:lnTo>
                    <a:lnTo>
                      <a:pt x="92" y="12"/>
                    </a:lnTo>
                    <a:lnTo>
                      <a:pt x="90" y="18"/>
                    </a:lnTo>
                    <a:lnTo>
                      <a:pt x="90" y="18"/>
                    </a:lnTo>
                    <a:lnTo>
                      <a:pt x="86" y="22"/>
                    </a:lnTo>
                    <a:lnTo>
                      <a:pt x="84" y="20"/>
                    </a:lnTo>
                    <a:lnTo>
                      <a:pt x="84" y="16"/>
                    </a:lnTo>
                    <a:lnTo>
                      <a:pt x="82" y="8"/>
                    </a:lnTo>
                    <a:lnTo>
                      <a:pt x="82" y="8"/>
                    </a:lnTo>
                    <a:lnTo>
                      <a:pt x="82" y="6"/>
                    </a:lnTo>
                    <a:lnTo>
                      <a:pt x="78" y="6"/>
                    </a:lnTo>
                    <a:lnTo>
                      <a:pt x="70" y="10"/>
                    </a:lnTo>
                    <a:lnTo>
                      <a:pt x="62" y="12"/>
                    </a:lnTo>
                    <a:lnTo>
                      <a:pt x="56" y="12"/>
                    </a:lnTo>
                    <a:lnTo>
                      <a:pt x="52" y="8"/>
                    </a:lnTo>
                    <a:lnTo>
                      <a:pt x="52" y="8"/>
                    </a:lnTo>
                    <a:lnTo>
                      <a:pt x="46" y="4"/>
                    </a:lnTo>
                    <a:lnTo>
                      <a:pt x="44" y="4"/>
                    </a:lnTo>
                    <a:lnTo>
                      <a:pt x="44" y="6"/>
                    </a:lnTo>
                    <a:lnTo>
                      <a:pt x="44" y="12"/>
                    </a:lnTo>
                    <a:lnTo>
                      <a:pt x="44" y="20"/>
                    </a:lnTo>
                    <a:lnTo>
                      <a:pt x="44" y="20"/>
                    </a:lnTo>
                    <a:lnTo>
                      <a:pt x="42" y="22"/>
                    </a:lnTo>
                    <a:lnTo>
                      <a:pt x="40" y="24"/>
                    </a:lnTo>
                    <a:lnTo>
                      <a:pt x="34" y="20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4" y="2"/>
                    </a:lnTo>
                    <a:lnTo>
                      <a:pt x="1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SG" sz="180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454" name="Freeform 16"/>
              <p:cNvSpPr>
                <a:spLocks/>
              </p:cNvSpPr>
              <p:nvPr/>
            </p:nvSpPr>
            <p:spPr bwMode="auto">
              <a:xfrm>
                <a:off x="7869376" y="1060450"/>
                <a:ext cx="914400" cy="257175"/>
              </a:xfrm>
              <a:custGeom>
                <a:avLst/>
                <a:gdLst>
                  <a:gd name="T0" fmla="*/ 576 w 576"/>
                  <a:gd name="T1" fmla="*/ 70 h 162"/>
                  <a:gd name="T2" fmla="*/ 558 w 576"/>
                  <a:gd name="T3" fmla="*/ 58 h 162"/>
                  <a:gd name="T4" fmla="*/ 554 w 576"/>
                  <a:gd name="T5" fmla="*/ 54 h 162"/>
                  <a:gd name="T6" fmla="*/ 546 w 576"/>
                  <a:gd name="T7" fmla="*/ 60 h 162"/>
                  <a:gd name="T8" fmla="*/ 534 w 576"/>
                  <a:gd name="T9" fmla="*/ 54 h 162"/>
                  <a:gd name="T10" fmla="*/ 526 w 576"/>
                  <a:gd name="T11" fmla="*/ 50 h 162"/>
                  <a:gd name="T12" fmla="*/ 516 w 576"/>
                  <a:gd name="T13" fmla="*/ 56 h 162"/>
                  <a:gd name="T14" fmla="*/ 510 w 576"/>
                  <a:gd name="T15" fmla="*/ 50 h 162"/>
                  <a:gd name="T16" fmla="*/ 508 w 576"/>
                  <a:gd name="T17" fmla="*/ 32 h 162"/>
                  <a:gd name="T18" fmla="*/ 500 w 576"/>
                  <a:gd name="T19" fmla="*/ 28 h 162"/>
                  <a:gd name="T20" fmla="*/ 494 w 576"/>
                  <a:gd name="T21" fmla="*/ 28 h 162"/>
                  <a:gd name="T22" fmla="*/ 480 w 576"/>
                  <a:gd name="T23" fmla="*/ 12 h 162"/>
                  <a:gd name="T24" fmla="*/ 478 w 576"/>
                  <a:gd name="T25" fmla="*/ 16 h 162"/>
                  <a:gd name="T26" fmla="*/ 476 w 576"/>
                  <a:gd name="T27" fmla="*/ 24 h 162"/>
                  <a:gd name="T28" fmla="*/ 466 w 576"/>
                  <a:gd name="T29" fmla="*/ 14 h 162"/>
                  <a:gd name="T30" fmla="*/ 448 w 576"/>
                  <a:gd name="T31" fmla="*/ 6 h 162"/>
                  <a:gd name="T32" fmla="*/ 432 w 576"/>
                  <a:gd name="T33" fmla="*/ 2 h 162"/>
                  <a:gd name="T34" fmla="*/ 420 w 576"/>
                  <a:gd name="T35" fmla="*/ 12 h 162"/>
                  <a:gd name="T36" fmla="*/ 408 w 576"/>
                  <a:gd name="T37" fmla="*/ 16 h 162"/>
                  <a:gd name="T38" fmla="*/ 390 w 576"/>
                  <a:gd name="T39" fmla="*/ 12 h 162"/>
                  <a:gd name="T40" fmla="*/ 384 w 576"/>
                  <a:gd name="T41" fmla="*/ 20 h 162"/>
                  <a:gd name="T42" fmla="*/ 370 w 576"/>
                  <a:gd name="T43" fmla="*/ 26 h 162"/>
                  <a:gd name="T44" fmla="*/ 346 w 576"/>
                  <a:gd name="T45" fmla="*/ 20 h 162"/>
                  <a:gd name="T46" fmla="*/ 326 w 576"/>
                  <a:gd name="T47" fmla="*/ 16 h 162"/>
                  <a:gd name="T48" fmla="*/ 314 w 576"/>
                  <a:gd name="T49" fmla="*/ 24 h 162"/>
                  <a:gd name="T50" fmla="*/ 296 w 576"/>
                  <a:gd name="T51" fmla="*/ 36 h 162"/>
                  <a:gd name="T52" fmla="*/ 286 w 576"/>
                  <a:gd name="T53" fmla="*/ 52 h 162"/>
                  <a:gd name="T54" fmla="*/ 278 w 576"/>
                  <a:gd name="T55" fmla="*/ 62 h 162"/>
                  <a:gd name="T56" fmla="*/ 266 w 576"/>
                  <a:gd name="T57" fmla="*/ 52 h 162"/>
                  <a:gd name="T58" fmla="*/ 260 w 576"/>
                  <a:gd name="T59" fmla="*/ 48 h 162"/>
                  <a:gd name="T60" fmla="*/ 258 w 576"/>
                  <a:gd name="T61" fmla="*/ 60 h 162"/>
                  <a:gd name="T62" fmla="*/ 242 w 576"/>
                  <a:gd name="T63" fmla="*/ 62 h 162"/>
                  <a:gd name="T64" fmla="*/ 220 w 576"/>
                  <a:gd name="T65" fmla="*/ 54 h 162"/>
                  <a:gd name="T66" fmla="*/ 194 w 576"/>
                  <a:gd name="T67" fmla="*/ 36 h 162"/>
                  <a:gd name="T68" fmla="*/ 166 w 576"/>
                  <a:gd name="T69" fmla="*/ 28 h 162"/>
                  <a:gd name="T70" fmla="*/ 156 w 576"/>
                  <a:gd name="T71" fmla="*/ 26 h 162"/>
                  <a:gd name="T72" fmla="*/ 148 w 576"/>
                  <a:gd name="T73" fmla="*/ 8 h 162"/>
                  <a:gd name="T74" fmla="*/ 136 w 576"/>
                  <a:gd name="T75" fmla="*/ 0 h 162"/>
                  <a:gd name="T76" fmla="*/ 128 w 576"/>
                  <a:gd name="T77" fmla="*/ 4 h 162"/>
                  <a:gd name="T78" fmla="*/ 114 w 576"/>
                  <a:gd name="T79" fmla="*/ 4 h 162"/>
                  <a:gd name="T80" fmla="*/ 106 w 576"/>
                  <a:gd name="T81" fmla="*/ 6 h 162"/>
                  <a:gd name="T82" fmla="*/ 104 w 576"/>
                  <a:gd name="T83" fmla="*/ 16 h 162"/>
                  <a:gd name="T84" fmla="*/ 92 w 576"/>
                  <a:gd name="T85" fmla="*/ 16 h 162"/>
                  <a:gd name="T86" fmla="*/ 86 w 576"/>
                  <a:gd name="T87" fmla="*/ 14 h 162"/>
                  <a:gd name="T88" fmla="*/ 78 w 576"/>
                  <a:gd name="T89" fmla="*/ 24 h 162"/>
                  <a:gd name="T90" fmla="*/ 62 w 576"/>
                  <a:gd name="T91" fmla="*/ 24 h 162"/>
                  <a:gd name="T92" fmla="*/ 54 w 576"/>
                  <a:gd name="T93" fmla="*/ 24 h 162"/>
                  <a:gd name="T94" fmla="*/ 50 w 576"/>
                  <a:gd name="T95" fmla="*/ 42 h 162"/>
                  <a:gd name="T96" fmla="*/ 40 w 576"/>
                  <a:gd name="T97" fmla="*/ 52 h 162"/>
                  <a:gd name="T98" fmla="*/ 26 w 576"/>
                  <a:gd name="T99" fmla="*/ 52 h 162"/>
                  <a:gd name="T100" fmla="*/ 6 w 576"/>
                  <a:gd name="T101" fmla="*/ 66 h 162"/>
                  <a:gd name="T102" fmla="*/ 576 w 576"/>
                  <a:gd name="T103" fmla="*/ 16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76" h="162">
                    <a:moveTo>
                      <a:pt x="576" y="162"/>
                    </a:moveTo>
                    <a:lnTo>
                      <a:pt x="576" y="70"/>
                    </a:lnTo>
                    <a:lnTo>
                      <a:pt x="576" y="70"/>
                    </a:lnTo>
                    <a:lnTo>
                      <a:pt x="566" y="66"/>
                    </a:lnTo>
                    <a:lnTo>
                      <a:pt x="562" y="62"/>
                    </a:lnTo>
                    <a:lnTo>
                      <a:pt x="558" y="58"/>
                    </a:lnTo>
                    <a:lnTo>
                      <a:pt x="558" y="58"/>
                    </a:lnTo>
                    <a:lnTo>
                      <a:pt x="556" y="56"/>
                    </a:lnTo>
                    <a:lnTo>
                      <a:pt x="554" y="54"/>
                    </a:lnTo>
                    <a:lnTo>
                      <a:pt x="550" y="56"/>
                    </a:lnTo>
                    <a:lnTo>
                      <a:pt x="546" y="60"/>
                    </a:lnTo>
                    <a:lnTo>
                      <a:pt x="546" y="60"/>
                    </a:lnTo>
                    <a:lnTo>
                      <a:pt x="542" y="60"/>
                    </a:lnTo>
                    <a:lnTo>
                      <a:pt x="538" y="58"/>
                    </a:lnTo>
                    <a:lnTo>
                      <a:pt x="534" y="54"/>
                    </a:lnTo>
                    <a:lnTo>
                      <a:pt x="534" y="54"/>
                    </a:lnTo>
                    <a:lnTo>
                      <a:pt x="530" y="50"/>
                    </a:lnTo>
                    <a:lnTo>
                      <a:pt x="526" y="50"/>
                    </a:lnTo>
                    <a:lnTo>
                      <a:pt x="522" y="52"/>
                    </a:lnTo>
                    <a:lnTo>
                      <a:pt x="516" y="56"/>
                    </a:lnTo>
                    <a:lnTo>
                      <a:pt x="516" y="56"/>
                    </a:lnTo>
                    <a:lnTo>
                      <a:pt x="514" y="58"/>
                    </a:lnTo>
                    <a:lnTo>
                      <a:pt x="512" y="58"/>
                    </a:lnTo>
                    <a:lnTo>
                      <a:pt x="510" y="50"/>
                    </a:lnTo>
                    <a:lnTo>
                      <a:pt x="510" y="40"/>
                    </a:lnTo>
                    <a:lnTo>
                      <a:pt x="508" y="32"/>
                    </a:lnTo>
                    <a:lnTo>
                      <a:pt x="508" y="32"/>
                    </a:lnTo>
                    <a:lnTo>
                      <a:pt x="504" y="22"/>
                    </a:lnTo>
                    <a:lnTo>
                      <a:pt x="500" y="28"/>
                    </a:lnTo>
                    <a:lnTo>
                      <a:pt x="500" y="28"/>
                    </a:lnTo>
                    <a:lnTo>
                      <a:pt x="500" y="30"/>
                    </a:lnTo>
                    <a:lnTo>
                      <a:pt x="498" y="32"/>
                    </a:lnTo>
                    <a:lnTo>
                      <a:pt x="494" y="28"/>
                    </a:lnTo>
                    <a:lnTo>
                      <a:pt x="484" y="16"/>
                    </a:lnTo>
                    <a:lnTo>
                      <a:pt x="484" y="16"/>
                    </a:lnTo>
                    <a:lnTo>
                      <a:pt x="480" y="12"/>
                    </a:lnTo>
                    <a:lnTo>
                      <a:pt x="480" y="12"/>
                    </a:lnTo>
                    <a:lnTo>
                      <a:pt x="478" y="12"/>
                    </a:lnTo>
                    <a:lnTo>
                      <a:pt x="478" y="16"/>
                    </a:lnTo>
                    <a:lnTo>
                      <a:pt x="478" y="20"/>
                    </a:lnTo>
                    <a:lnTo>
                      <a:pt x="478" y="20"/>
                    </a:lnTo>
                    <a:lnTo>
                      <a:pt x="476" y="24"/>
                    </a:lnTo>
                    <a:lnTo>
                      <a:pt x="472" y="22"/>
                    </a:lnTo>
                    <a:lnTo>
                      <a:pt x="466" y="14"/>
                    </a:lnTo>
                    <a:lnTo>
                      <a:pt x="466" y="14"/>
                    </a:lnTo>
                    <a:lnTo>
                      <a:pt x="460" y="10"/>
                    </a:lnTo>
                    <a:lnTo>
                      <a:pt x="454" y="8"/>
                    </a:lnTo>
                    <a:lnTo>
                      <a:pt x="448" y="6"/>
                    </a:lnTo>
                    <a:lnTo>
                      <a:pt x="438" y="4"/>
                    </a:lnTo>
                    <a:lnTo>
                      <a:pt x="438" y="4"/>
                    </a:lnTo>
                    <a:lnTo>
                      <a:pt x="432" y="2"/>
                    </a:lnTo>
                    <a:lnTo>
                      <a:pt x="430" y="4"/>
                    </a:lnTo>
                    <a:lnTo>
                      <a:pt x="426" y="8"/>
                    </a:lnTo>
                    <a:lnTo>
                      <a:pt x="420" y="12"/>
                    </a:lnTo>
                    <a:lnTo>
                      <a:pt x="420" y="12"/>
                    </a:lnTo>
                    <a:lnTo>
                      <a:pt x="412" y="16"/>
                    </a:lnTo>
                    <a:lnTo>
                      <a:pt x="408" y="16"/>
                    </a:lnTo>
                    <a:lnTo>
                      <a:pt x="396" y="12"/>
                    </a:lnTo>
                    <a:lnTo>
                      <a:pt x="396" y="12"/>
                    </a:lnTo>
                    <a:lnTo>
                      <a:pt x="390" y="12"/>
                    </a:lnTo>
                    <a:lnTo>
                      <a:pt x="386" y="16"/>
                    </a:lnTo>
                    <a:lnTo>
                      <a:pt x="384" y="20"/>
                    </a:lnTo>
                    <a:lnTo>
                      <a:pt x="384" y="20"/>
                    </a:lnTo>
                    <a:lnTo>
                      <a:pt x="384" y="20"/>
                    </a:lnTo>
                    <a:lnTo>
                      <a:pt x="376" y="24"/>
                    </a:lnTo>
                    <a:lnTo>
                      <a:pt x="370" y="26"/>
                    </a:lnTo>
                    <a:lnTo>
                      <a:pt x="360" y="24"/>
                    </a:lnTo>
                    <a:lnTo>
                      <a:pt x="360" y="24"/>
                    </a:lnTo>
                    <a:lnTo>
                      <a:pt x="346" y="20"/>
                    </a:lnTo>
                    <a:lnTo>
                      <a:pt x="332" y="16"/>
                    </a:lnTo>
                    <a:lnTo>
                      <a:pt x="332" y="16"/>
                    </a:lnTo>
                    <a:lnTo>
                      <a:pt x="326" y="16"/>
                    </a:lnTo>
                    <a:lnTo>
                      <a:pt x="322" y="16"/>
                    </a:lnTo>
                    <a:lnTo>
                      <a:pt x="320" y="20"/>
                    </a:lnTo>
                    <a:lnTo>
                      <a:pt x="314" y="24"/>
                    </a:lnTo>
                    <a:lnTo>
                      <a:pt x="314" y="24"/>
                    </a:lnTo>
                    <a:lnTo>
                      <a:pt x="304" y="28"/>
                    </a:lnTo>
                    <a:lnTo>
                      <a:pt x="296" y="36"/>
                    </a:lnTo>
                    <a:lnTo>
                      <a:pt x="296" y="36"/>
                    </a:lnTo>
                    <a:lnTo>
                      <a:pt x="290" y="44"/>
                    </a:lnTo>
                    <a:lnTo>
                      <a:pt x="286" y="52"/>
                    </a:lnTo>
                    <a:lnTo>
                      <a:pt x="282" y="62"/>
                    </a:lnTo>
                    <a:lnTo>
                      <a:pt x="282" y="62"/>
                    </a:lnTo>
                    <a:lnTo>
                      <a:pt x="278" y="62"/>
                    </a:lnTo>
                    <a:lnTo>
                      <a:pt x="274" y="58"/>
                    </a:lnTo>
                    <a:lnTo>
                      <a:pt x="266" y="52"/>
                    </a:lnTo>
                    <a:lnTo>
                      <a:pt x="266" y="52"/>
                    </a:lnTo>
                    <a:lnTo>
                      <a:pt x="262" y="46"/>
                    </a:lnTo>
                    <a:lnTo>
                      <a:pt x="260" y="46"/>
                    </a:lnTo>
                    <a:lnTo>
                      <a:pt x="260" y="48"/>
                    </a:lnTo>
                    <a:lnTo>
                      <a:pt x="260" y="54"/>
                    </a:lnTo>
                    <a:lnTo>
                      <a:pt x="258" y="60"/>
                    </a:lnTo>
                    <a:lnTo>
                      <a:pt x="258" y="60"/>
                    </a:lnTo>
                    <a:lnTo>
                      <a:pt x="256" y="62"/>
                    </a:lnTo>
                    <a:lnTo>
                      <a:pt x="254" y="62"/>
                    </a:lnTo>
                    <a:lnTo>
                      <a:pt x="242" y="62"/>
                    </a:lnTo>
                    <a:lnTo>
                      <a:pt x="232" y="58"/>
                    </a:lnTo>
                    <a:lnTo>
                      <a:pt x="220" y="54"/>
                    </a:lnTo>
                    <a:lnTo>
                      <a:pt x="220" y="54"/>
                    </a:lnTo>
                    <a:lnTo>
                      <a:pt x="206" y="46"/>
                    </a:lnTo>
                    <a:lnTo>
                      <a:pt x="194" y="36"/>
                    </a:lnTo>
                    <a:lnTo>
                      <a:pt x="194" y="36"/>
                    </a:lnTo>
                    <a:lnTo>
                      <a:pt x="188" y="32"/>
                    </a:lnTo>
                    <a:lnTo>
                      <a:pt x="182" y="30"/>
                    </a:lnTo>
                    <a:lnTo>
                      <a:pt x="166" y="28"/>
                    </a:lnTo>
                    <a:lnTo>
                      <a:pt x="166" y="28"/>
                    </a:lnTo>
                    <a:lnTo>
                      <a:pt x="160" y="28"/>
                    </a:lnTo>
                    <a:lnTo>
                      <a:pt x="156" y="26"/>
                    </a:lnTo>
                    <a:lnTo>
                      <a:pt x="154" y="20"/>
                    </a:lnTo>
                    <a:lnTo>
                      <a:pt x="152" y="14"/>
                    </a:lnTo>
                    <a:lnTo>
                      <a:pt x="148" y="8"/>
                    </a:lnTo>
                    <a:lnTo>
                      <a:pt x="148" y="8"/>
                    </a:lnTo>
                    <a:lnTo>
                      <a:pt x="140" y="0"/>
                    </a:lnTo>
                    <a:lnTo>
                      <a:pt x="136" y="0"/>
                    </a:lnTo>
                    <a:lnTo>
                      <a:pt x="132" y="2"/>
                    </a:lnTo>
                    <a:lnTo>
                      <a:pt x="132" y="2"/>
                    </a:lnTo>
                    <a:lnTo>
                      <a:pt x="128" y="4"/>
                    </a:lnTo>
                    <a:lnTo>
                      <a:pt x="124" y="4"/>
                    </a:lnTo>
                    <a:lnTo>
                      <a:pt x="120" y="4"/>
                    </a:lnTo>
                    <a:lnTo>
                      <a:pt x="114" y="4"/>
                    </a:lnTo>
                    <a:lnTo>
                      <a:pt x="114" y="4"/>
                    </a:lnTo>
                    <a:lnTo>
                      <a:pt x="108" y="4"/>
                    </a:lnTo>
                    <a:lnTo>
                      <a:pt x="106" y="6"/>
                    </a:lnTo>
                    <a:lnTo>
                      <a:pt x="106" y="10"/>
                    </a:lnTo>
                    <a:lnTo>
                      <a:pt x="104" y="16"/>
                    </a:lnTo>
                    <a:lnTo>
                      <a:pt x="104" y="16"/>
                    </a:lnTo>
                    <a:lnTo>
                      <a:pt x="102" y="20"/>
                    </a:lnTo>
                    <a:lnTo>
                      <a:pt x="100" y="22"/>
                    </a:lnTo>
                    <a:lnTo>
                      <a:pt x="92" y="16"/>
                    </a:lnTo>
                    <a:lnTo>
                      <a:pt x="92" y="16"/>
                    </a:lnTo>
                    <a:lnTo>
                      <a:pt x="88" y="14"/>
                    </a:lnTo>
                    <a:lnTo>
                      <a:pt x="86" y="14"/>
                    </a:lnTo>
                    <a:lnTo>
                      <a:pt x="82" y="18"/>
                    </a:lnTo>
                    <a:lnTo>
                      <a:pt x="78" y="24"/>
                    </a:lnTo>
                    <a:lnTo>
                      <a:pt x="78" y="24"/>
                    </a:lnTo>
                    <a:lnTo>
                      <a:pt x="72" y="28"/>
                    </a:lnTo>
                    <a:lnTo>
                      <a:pt x="70" y="28"/>
                    </a:lnTo>
                    <a:lnTo>
                      <a:pt x="62" y="24"/>
                    </a:lnTo>
                    <a:lnTo>
                      <a:pt x="62" y="24"/>
                    </a:lnTo>
                    <a:lnTo>
                      <a:pt x="54" y="22"/>
                    </a:lnTo>
                    <a:lnTo>
                      <a:pt x="54" y="24"/>
                    </a:lnTo>
                    <a:lnTo>
                      <a:pt x="52" y="26"/>
                    </a:lnTo>
                    <a:lnTo>
                      <a:pt x="52" y="32"/>
                    </a:lnTo>
                    <a:lnTo>
                      <a:pt x="50" y="42"/>
                    </a:lnTo>
                    <a:lnTo>
                      <a:pt x="50" y="42"/>
                    </a:lnTo>
                    <a:lnTo>
                      <a:pt x="46" y="48"/>
                    </a:lnTo>
                    <a:lnTo>
                      <a:pt x="40" y="52"/>
                    </a:lnTo>
                    <a:lnTo>
                      <a:pt x="32" y="52"/>
                    </a:lnTo>
                    <a:lnTo>
                      <a:pt x="26" y="52"/>
                    </a:lnTo>
                    <a:lnTo>
                      <a:pt x="26" y="52"/>
                    </a:lnTo>
                    <a:lnTo>
                      <a:pt x="20" y="54"/>
                    </a:lnTo>
                    <a:lnTo>
                      <a:pt x="14" y="58"/>
                    </a:lnTo>
                    <a:lnTo>
                      <a:pt x="6" y="66"/>
                    </a:lnTo>
                    <a:lnTo>
                      <a:pt x="0" y="76"/>
                    </a:lnTo>
                    <a:lnTo>
                      <a:pt x="20" y="138"/>
                    </a:lnTo>
                    <a:lnTo>
                      <a:pt x="576" y="162"/>
                    </a:lnTo>
                    <a:lnTo>
                      <a:pt x="576" y="1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SG" sz="180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455" name="Freeform 17"/>
              <p:cNvSpPr>
                <a:spLocks/>
              </p:cNvSpPr>
              <p:nvPr/>
            </p:nvSpPr>
            <p:spPr bwMode="auto">
              <a:xfrm>
                <a:off x="8513901" y="1095375"/>
                <a:ext cx="120650" cy="66675"/>
              </a:xfrm>
              <a:custGeom>
                <a:avLst/>
                <a:gdLst>
                  <a:gd name="T0" fmla="*/ 6 w 76"/>
                  <a:gd name="T1" fmla="*/ 22 h 42"/>
                  <a:gd name="T2" fmla="*/ 0 w 76"/>
                  <a:gd name="T3" fmla="*/ 14 h 42"/>
                  <a:gd name="T4" fmla="*/ 0 w 76"/>
                  <a:gd name="T5" fmla="*/ 14 h 42"/>
                  <a:gd name="T6" fmla="*/ 4 w 76"/>
                  <a:gd name="T7" fmla="*/ 12 h 42"/>
                  <a:gd name="T8" fmla="*/ 0 w 76"/>
                  <a:gd name="T9" fmla="*/ 10 h 42"/>
                  <a:gd name="T10" fmla="*/ 2 w 76"/>
                  <a:gd name="T11" fmla="*/ 8 h 42"/>
                  <a:gd name="T12" fmla="*/ 8 w 76"/>
                  <a:gd name="T13" fmla="*/ 10 h 42"/>
                  <a:gd name="T14" fmla="*/ 10 w 76"/>
                  <a:gd name="T15" fmla="*/ 8 h 42"/>
                  <a:gd name="T16" fmla="*/ 14 w 76"/>
                  <a:gd name="T17" fmla="*/ 2 h 42"/>
                  <a:gd name="T18" fmla="*/ 16 w 76"/>
                  <a:gd name="T19" fmla="*/ 2 h 42"/>
                  <a:gd name="T20" fmla="*/ 20 w 76"/>
                  <a:gd name="T21" fmla="*/ 6 h 42"/>
                  <a:gd name="T22" fmla="*/ 20 w 76"/>
                  <a:gd name="T23" fmla="*/ 6 h 42"/>
                  <a:gd name="T24" fmla="*/ 22 w 76"/>
                  <a:gd name="T25" fmla="*/ 2 h 42"/>
                  <a:gd name="T26" fmla="*/ 24 w 76"/>
                  <a:gd name="T27" fmla="*/ 2 h 42"/>
                  <a:gd name="T28" fmla="*/ 30 w 76"/>
                  <a:gd name="T29" fmla="*/ 6 h 42"/>
                  <a:gd name="T30" fmla="*/ 30 w 76"/>
                  <a:gd name="T31" fmla="*/ 4 h 42"/>
                  <a:gd name="T32" fmla="*/ 32 w 76"/>
                  <a:gd name="T33" fmla="*/ 0 h 42"/>
                  <a:gd name="T34" fmla="*/ 34 w 76"/>
                  <a:gd name="T35" fmla="*/ 0 h 42"/>
                  <a:gd name="T36" fmla="*/ 38 w 76"/>
                  <a:gd name="T37" fmla="*/ 2 h 42"/>
                  <a:gd name="T38" fmla="*/ 44 w 76"/>
                  <a:gd name="T39" fmla="*/ 0 h 42"/>
                  <a:gd name="T40" fmla="*/ 48 w 76"/>
                  <a:gd name="T41" fmla="*/ 0 h 42"/>
                  <a:gd name="T42" fmla="*/ 58 w 76"/>
                  <a:gd name="T43" fmla="*/ 8 h 42"/>
                  <a:gd name="T44" fmla="*/ 66 w 76"/>
                  <a:gd name="T45" fmla="*/ 14 h 42"/>
                  <a:gd name="T46" fmla="*/ 64 w 76"/>
                  <a:gd name="T47" fmla="*/ 14 h 42"/>
                  <a:gd name="T48" fmla="*/ 60 w 76"/>
                  <a:gd name="T49" fmla="*/ 18 h 42"/>
                  <a:gd name="T50" fmla="*/ 60 w 76"/>
                  <a:gd name="T51" fmla="*/ 18 h 42"/>
                  <a:gd name="T52" fmla="*/ 60 w 76"/>
                  <a:gd name="T53" fmla="*/ 24 h 42"/>
                  <a:gd name="T54" fmla="*/ 60 w 76"/>
                  <a:gd name="T55" fmla="*/ 28 h 42"/>
                  <a:gd name="T56" fmla="*/ 66 w 76"/>
                  <a:gd name="T57" fmla="*/ 28 h 42"/>
                  <a:gd name="T58" fmla="*/ 70 w 76"/>
                  <a:gd name="T59" fmla="*/ 30 h 42"/>
                  <a:gd name="T60" fmla="*/ 76 w 76"/>
                  <a:gd name="T61" fmla="*/ 34 h 42"/>
                  <a:gd name="T62" fmla="*/ 74 w 76"/>
                  <a:gd name="T63" fmla="*/ 36 h 42"/>
                  <a:gd name="T64" fmla="*/ 68 w 76"/>
                  <a:gd name="T65" fmla="*/ 42 h 42"/>
                  <a:gd name="T66" fmla="*/ 66 w 76"/>
                  <a:gd name="T67" fmla="*/ 42 h 42"/>
                  <a:gd name="T68" fmla="*/ 62 w 76"/>
                  <a:gd name="T69" fmla="*/ 42 h 42"/>
                  <a:gd name="T70" fmla="*/ 44 w 76"/>
                  <a:gd name="T71" fmla="*/ 40 h 42"/>
                  <a:gd name="T72" fmla="*/ 42 w 76"/>
                  <a:gd name="T73" fmla="*/ 38 h 42"/>
                  <a:gd name="T74" fmla="*/ 40 w 76"/>
                  <a:gd name="T75" fmla="*/ 32 h 42"/>
                  <a:gd name="T76" fmla="*/ 34 w 76"/>
                  <a:gd name="T77" fmla="*/ 32 h 42"/>
                  <a:gd name="T78" fmla="*/ 24 w 76"/>
                  <a:gd name="T79" fmla="*/ 32 h 42"/>
                  <a:gd name="T80" fmla="*/ 18 w 76"/>
                  <a:gd name="T81" fmla="*/ 30 h 42"/>
                  <a:gd name="T82" fmla="*/ 12 w 76"/>
                  <a:gd name="T83" fmla="*/ 24 h 42"/>
                  <a:gd name="T84" fmla="*/ 6 w 76"/>
                  <a:gd name="T85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6" h="42">
                    <a:moveTo>
                      <a:pt x="6" y="22"/>
                    </a:moveTo>
                    <a:lnTo>
                      <a:pt x="6" y="22"/>
                    </a:lnTo>
                    <a:lnTo>
                      <a:pt x="2" y="18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4" y="14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8" y="10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0" y="2"/>
                    </a:lnTo>
                    <a:lnTo>
                      <a:pt x="22" y="2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8" y="6"/>
                    </a:lnTo>
                    <a:lnTo>
                      <a:pt x="30" y="6"/>
                    </a:lnTo>
                    <a:lnTo>
                      <a:pt x="30" y="4"/>
                    </a:lnTo>
                    <a:lnTo>
                      <a:pt x="30" y="4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4" y="2"/>
                    </a:lnTo>
                    <a:lnTo>
                      <a:pt x="38" y="2"/>
                    </a:lnTo>
                    <a:lnTo>
                      <a:pt x="38" y="2"/>
                    </a:lnTo>
                    <a:lnTo>
                      <a:pt x="44" y="0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58" y="8"/>
                    </a:lnTo>
                    <a:lnTo>
                      <a:pt x="58" y="8"/>
                    </a:lnTo>
                    <a:lnTo>
                      <a:pt x="64" y="12"/>
                    </a:lnTo>
                    <a:lnTo>
                      <a:pt x="66" y="14"/>
                    </a:lnTo>
                    <a:lnTo>
                      <a:pt x="64" y="14"/>
                    </a:lnTo>
                    <a:lnTo>
                      <a:pt x="64" y="14"/>
                    </a:lnTo>
                    <a:lnTo>
                      <a:pt x="60" y="16"/>
                    </a:lnTo>
                    <a:lnTo>
                      <a:pt x="60" y="18"/>
                    </a:lnTo>
                    <a:lnTo>
                      <a:pt x="60" y="18"/>
                    </a:lnTo>
                    <a:lnTo>
                      <a:pt x="60" y="18"/>
                    </a:lnTo>
                    <a:lnTo>
                      <a:pt x="60" y="22"/>
                    </a:lnTo>
                    <a:lnTo>
                      <a:pt x="60" y="24"/>
                    </a:lnTo>
                    <a:lnTo>
                      <a:pt x="60" y="26"/>
                    </a:lnTo>
                    <a:lnTo>
                      <a:pt x="60" y="28"/>
                    </a:lnTo>
                    <a:lnTo>
                      <a:pt x="60" y="28"/>
                    </a:lnTo>
                    <a:lnTo>
                      <a:pt x="66" y="28"/>
                    </a:lnTo>
                    <a:lnTo>
                      <a:pt x="70" y="30"/>
                    </a:lnTo>
                    <a:lnTo>
                      <a:pt x="70" y="30"/>
                    </a:lnTo>
                    <a:lnTo>
                      <a:pt x="74" y="32"/>
                    </a:lnTo>
                    <a:lnTo>
                      <a:pt x="76" y="34"/>
                    </a:lnTo>
                    <a:lnTo>
                      <a:pt x="74" y="36"/>
                    </a:lnTo>
                    <a:lnTo>
                      <a:pt x="74" y="36"/>
                    </a:lnTo>
                    <a:lnTo>
                      <a:pt x="70" y="38"/>
                    </a:lnTo>
                    <a:lnTo>
                      <a:pt x="68" y="42"/>
                    </a:lnTo>
                    <a:lnTo>
                      <a:pt x="68" y="42"/>
                    </a:lnTo>
                    <a:lnTo>
                      <a:pt x="66" y="42"/>
                    </a:lnTo>
                    <a:lnTo>
                      <a:pt x="62" y="42"/>
                    </a:lnTo>
                    <a:lnTo>
                      <a:pt x="62" y="42"/>
                    </a:lnTo>
                    <a:lnTo>
                      <a:pt x="50" y="42"/>
                    </a:lnTo>
                    <a:lnTo>
                      <a:pt x="44" y="40"/>
                    </a:lnTo>
                    <a:lnTo>
                      <a:pt x="42" y="38"/>
                    </a:lnTo>
                    <a:lnTo>
                      <a:pt x="42" y="38"/>
                    </a:lnTo>
                    <a:lnTo>
                      <a:pt x="40" y="34"/>
                    </a:lnTo>
                    <a:lnTo>
                      <a:pt x="40" y="32"/>
                    </a:lnTo>
                    <a:lnTo>
                      <a:pt x="40" y="32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24" y="32"/>
                    </a:lnTo>
                    <a:lnTo>
                      <a:pt x="22" y="32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12" y="24"/>
                    </a:lnTo>
                    <a:lnTo>
                      <a:pt x="6" y="22"/>
                    </a:lnTo>
                    <a:lnTo>
                      <a:pt x="6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SG" sz="180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456" name="Freeform 18"/>
              <p:cNvSpPr>
                <a:spLocks/>
              </p:cNvSpPr>
              <p:nvPr/>
            </p:nvSpPr>
            <p:spPr bwMode="auto">
              <a:xfrm>
                <a:off x="8012251" y="1060450"/>
                <a:ext cx="184150" cy="82550"/>
              </a:xfrm>
              <a:custGeom>
                <a:avLst/>
                <a:gdLst>
                  <a:gd name="T0" fmla="*/ 116 w 116"/>
                  <a:gd name="T1" fmla="*/ 46 h 52"/>
                  <a:gd name="T2" fmla="*/ 104 w 116"/>
                  <a:gd name="T3" fmla="*/ 36 h 52"/>
                  <a:gd name="T4" fmla="*/ 92 w 116"/>
                  <a:gd name="T5" fmla="*/ 30 h 52"/>
                  <a:gd name="T6" fmla="*/ 76 w 116"/>
                  <a:gd name="T7" fmla="*/ 28 h 52"/>
                  <a:gd name="T8" fmla="*/ 66 w 116"/>
                  <a:gd name="T9" fmla="*/ 26 h 52"/>
                  <a:gd name="T10" fmla="*/ 62 w 116"/>
                  <a:gd name="T11" fmla="*/ 14 h 52"/>
                  <a:gd name="T12" fmla="*/ 58 w 116"/>
                  <a:gd name="T13" fmla="*/ 8 h 52"/>
                  <a:gd name="T14" fmla="*/ 46 w 116"/>
                  <a:gd name="T15" fmla="*/ 0 h 52"/>
                  <a:gd name="T16" fmla="*/ 42 w 116"/>
                  <a:gd name="T17" fmla="*/ 2 h 52"/>
                  <a:gd name="T18" fmla="*/ 34 w 116"/>
                  <a:gd name="T19" fmla="*/ 4 h 52"/>
                  <a:gd name="T20" fmla="*/ 24 w 116"/>
                  <a:gd name="T21" fmla="*/ 4 h 52"/>
                  <a:gd name="T22" fmla="*/ 18 w 116"/>
                  <a:gd name="T23" fmla="*/ 4 h 52"/>
                  <a:gd name="T24" fmla="*/ 16 w 116"/>
                  <a:gd name="T25" fmla="*/ 10 h 52"/>
                  <a:gd name="T26" fmla="*/ 14 w 116"/>
                  <a:gd name="T27" fmla="*/ 16 h 52"/>
                  <a:gd name="T28" fmla="*/ 10 w 116"/>
                  <a:gd name="T29" fmla="*/ 22 h 52"/>
                  <a:gd name="T30" fmla="*/ 8 w 116"/>
                  <a:gd name="T31" fmla="*/ 26 h 52"/>
                  <a:gd name="T32" fmla="*/ 8 w 116"/>
                  <a:gd name="T33" fmla="*/ 34 h 52"/>
                  <a:gd name="T34" fmla="*/ 6 w 116"/>
                  <a:gd name="T35" fmla="*/ 36 h 52"/>
                  <a:gd name="T36" fmla="*/ 2 w 116"/>
                  <a:gd name="T37" fmla="*/ 36 h 52"/>
                  <a:gd name="T38" fmla="*/ 2 w 116"/>
                  <a:gd name="T39" fmla="*/ 42 h 52"/>
                  <a:gd name="T40" fmla="*/ 2 w 116"/>
                  <a:gd name="T41" fmla="*/ 50 h 52"/>
                  <a:gd name="T42" fmla="*/ 6 w 116"/>
                  <a:gd name="T43" fmla="*/ 48 h 52"/>
                  <a:gd name="T44" fmla="*/ 10 w 116"/>
                  <a:gd name="T45" fmla="*/ 42 h 52"/>
                  <a:gd name="T46" fmla="*/ 12 w 116"/>
                  <a:gd name="T47" fmla="*/ 42 h 52"/>
                  <a:gd name="T48" fmla="*/ 20 w 116"/>
                  <a:gd name="T49" fmla="*/ 44 h 52"/>
                  <a:gd name="T50" fmla="*/ 22 w 116"/>
                  <a:gd name="T51" fmla="*/ 40 h 52"/>
                  <a:gd name="T52" fmla="*/ 18 w 116"/>
                  <a:gd name="T53" fmla="*/ 30 h 52"/>
                  <a:gd name="T54" fmla="*/ 16 w 116"/>
                  <a:gd name="T55" fmla="*/ 26 h 52"/>
                  <a:gd name="T56" fmla="*/ 20 w 116"/>
                  <a:gd name="T57" fmla="*/ 22 h 52"/>
                  <a:gd name="T58" fmla="*/ 24 w 116"/>
                  <a:gd name="T59" fmla="*/ 16 h 52"/>
                  <a:gd name="T60" fmla="*/ 26 w 116"/>
                  <a:gd name="T61" fmla="*/ 14 h 52"/>
                  <a:gd name="T62" fmla="*/ 28 w 116"/>
                  <a:gd name="T63" fmla="*/ 16 h 52"/>
                  <a:gd name="T64" fmla="*/ 30 w 116"/>
                  <a:gd name="T65" fmla="*/ 20 h 52"/>
                  <a:gd name="T66" fmla="*/ 32 w 116"/>
                  <a:gd name="T67" fmla="*/ 18 h 52"/>
                  <a:gd name="T68" fmla="*/ 36 w 116"/>
                  <a:gd name="T69" fmla="*/ 12 h 52"/>
                  <a:gd name="T70" fmla="*/ 40 w 116"/>
                  <a:gd name="T71" fmla="*/ 12 h 52"/>
                  <a:gd name="T72" fmla="*/ 44 w 116"/>
                  <a:gd name="T73" fmla="*/ 16 h 52"/>
                  <a:gd name="T74" fmla="*/ 54 w 116"/>
                  <a:gd name="T75" fmla="*/ 20 h 52"/>
                  <a:gd name="T76" fmla="*/ 62 w 116"/>
                  <a:gd name="T77" fmla="*/ 22 h 52"/>
                  <a:gd name="T78" fmla="*/ 60 w 116"/>
                  <a:gd name="T79" fmla="*/ 26 h 52"/>
                  <a:gd name="T80" fmla="*/ 60 w 116"/>
                  <a:gd name="T81" fmla="*/ 28 h 52"/>
                  <a:gd name="T82" fmla="*/ 62 w 116"/>
                  <a:gd name="T83" fmla="*/ 32 h 52"/>
                  <a:gd name="T84" fmla="*/ 64 w 116"/>
                  <a:gd name="T85" fmla="*/ 38 h 52"/>
                  <a:gd name="T86" fmla="*/ 66 w 116"/>
                  <a:gd name="T87" fmla="*/ 40 h 52"/>
                  <a:gd name="T88" fmla="*/ 68 w 116"/>
                  <a:gd name="T89" fmla="*/ 36 h 52"/>
                  <a:gd name="T90" fmla="*/ 70 w 116"/>
                  <a:gd name="T91" fmla="*/ 32 h 52"/>
                  <a:gd name="T92" fmla="*/ 72 w 116"/>
                  <a:gd name="T93" fmla="*/ 34 h 52"/>
                  <a:gd name="T94" fmla="*/ 76 w 116"/>
                  <a:gd name="T95" fmla="*/ 38 h 52"/>
                  <a:gd name="T96" fmla="*/ 80 w 116"/>
                  <a:gd name="T97" fmla="*/ 38 h 52"/>
                  <a:gd name="T98" fmla="*/ 86 w 116"/>
                  <a:gd name="T99" fmla="*/ 36 h 52"/>
                  <a:gd name="T100" fmla="*/ 90 w 116"/>
                  <a:gd name="T101" fmla="*/ 38 h 52"/>
                  <a:gd name="T102" fmla="*/ 94 w 116"/>
                  <a:gd name="T103" fmla="*/ 42 h 52"/>
                  <a:gd name="T104" fmla="*/ 102 w 116"/>
                  <a:gd name="T105" fmla="*/ 46 h 52"/>
                  <a:gd name="T106" fmla="*/ 116 w 116"/>
                  <a:gd name="T107" fmla="*/ 4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6" h="52">
                    <a:moveTo>
                      <a:pt x="116" y="46"/>
                    </a:moveTo>
                    <a:lnTo>
                      <a:pt x="116" y="46"/>
                    </a:lnTo>
                    <a:lnTo>
                      <a:pt x="104" y="36"/>
                    </a:lnTo>
                    <a:lnTo>
                      <a:pt x="104" y="36"/>
                    </a:lnTo>
                    <a:lnTo>
                      <a:pt x="98" y="32"/>
                    </a:lnTo>
                    <a:lnTo>
                      <a:pt x="92" y="30"/>
                    </a:lnTo>
                    <a:lnTo>
                      <a:pt x="76" y="28"/>
                    </a:lnTo>
                    <a:lnTo>
                      <a:pt x="76" y="28"/>
                    </a:lnTo>
                    <a:lnTo>
                      <a:pt x="70" y="28"/>
                    </a:lnTo>
                    <a:lnTo>
                      <a:pt x="66" y="26"/>
                    </a:lnTo>
                    <a:lnTo>
                      <a:pt x="64" y="20"/>
                    </a:lnTo>
                    <a:lnTo>
                      <a:pt x="62" y="14"/>
                    </a:lnTo>
                    <a:lnTo>
                      <a:pt x="58" y="8"/>
                    </a:lnTo>
                    <a:lnTo>
                      <a:pt x="58" y="8"/>
                    </a:lnTo>
                    <a:lnTo>
                      <a:pt x="50" y="0"/>
                    </a:lnTo>
                    <a:lnTo>
                      <a:pt x="46" y="0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38" y="4"/>
                    </a:lnTo>
                    <a:lnTo>
                      <a:pt x="34" y="4"/>
                    </a:lnTo>
                    <a:lnTo>
                      <a:pt x="30" y="4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16" y="10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8" y="30"/>
                    </a:lnTo>
                    <a:lnTo>
                      <a:pt x="8" y="34"/>
                    </a:lnTo>
                    <a:lnTo>
                      <a:pt x="8" y="36"/>
                    </a:lnTo>
                    <a:lnTo>
                      <a:pt x="6" y="36"/>
                    </a:lnTo>
                    <a:lnTo>
                      <a:pt x="6" y="36"/>
                    </a:lnTo>
                    <a:lnTo>
                      <a:pt x="2" y="36"/>
                    </a:lnTo>
                    <a:lnTo>
                      <a:pt x="0" y="38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2" y="50"/>
                    </a:lnTo>
                    <a:lnTo>
                      <a:pt x="4" y="52"/>
                    </a:lnTo>
                    <a:lnTo>
                      <a:pt x="6" y="48"/>
                    </a:lnTo>
                    <a:lnTo>
                      <a:pt x="6" y="48"/>
                    </a:lnTo>
                    <a:lnTo>
                      <a:pt x="10" y="42"/>
                    </a:lnTo>
                    <a:lnTo>
                      <a:pt x="10" y="40"/>
                    </a:lnTo>
                    <a:lnTo>
                      <a:pt x="12" y="42"/>
                    </a:lnTo>
                    <a:lnTo>
                      <a:pt x="12" y="42"/>
                    </a:lnTo>
                    <a:lnTo>
                      <a:pt x="20" y="44"/>
                    </a:lnTo>
                    <a:lnTo>
                      <a:pt x="24" y="44"/>
                    </a:lnTo>
                    <a:lnTo>
                      <a:pt x="22" y="40"/>
                    </a:lnTo>
                    <a:lnTo>
                      <a:pt x="22" y="40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16" y="26"/>
                    </a:lnTo>
                    <a:lnTo>
                      <a:pt x="20" y="22"/>
                    </a:lnTo>
                    <a:lnTo>
                      <a:pt x="20" y="22"/>
                    </a:lnTo>
                    <a:lnTo>
                      <a:pt x="22" y="18"/>
                    </a:lnTo>
                    <a:lnTo>
                      <a:pt x="24" y="16"/>
                    </a:lnTo>
                    <a:lnTo>
                      <a:pt x="24" y="12"/>
                    </a:lnTo>
                    <a:lnTo>
                      <a:pt x="26" y="14"/>
                    </a:lnTo>
                    <a:lnTo>
                      <a:pt x="26" y="14"/>
                    </a:lnTo>
                    <a:lnTo>
                      <a:pt x="28" y="16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34" y="16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40" y="12"/>
                    </a:lnTo>
                    <a:lnTo>
                      <a:pt x="40" y="12"/>
                    </a:lnTo>
                    <a:lnTo>
                      <a:pt x="44" y="16"/>
                    </a:lnTo>
                    <a:lnTo>
                      <a:pt x="48" y="18"/>
                    </a:lnTo>
                    <a:lnTo>
                      <a:pt x="54" y="20"/>
                    </a:lnTo>
                    <a:lnTo>
                      <a:pt x="54" y="20"/>
                    </a:lnTo>
                    <a:lnTo>
                      <a:pt x="62" y="22"/>
                    </a:lnTo>
                    <a:lnTo>
                      <a:pt x="62" y="24"/>
                    </a:lnTo>
                    <a:lnTo>
                      <a:pt x="60" y="26"/>
                    </a:lnTo>
                    <a:lnTo>
                      <a:pt x="60" y="26"/>
                    </a:lnTo>
                    <a:lnTo>
                      <a:pt x="60" y="28"/>
                    </a:lnTo>
                    <a:lnTo>
                      <a:pt x="62" y="32"/>
                    </a:lnTo>
                    <a:lnTo>
                      <a:pt x="62" y="32"/>
                    </a:lnTo>
                    <a:lnTo>
                      <a:pt x="64" y="36"/>
                    </a:lnTo>
                    <a:lnTo>
                      <a:pt x="64" y="38"/>
                    </a:lnTo>
                    <a:lnTo>
                      <a:pt x="64" y="42"/>
                    </a:lnTo>
                    <a:lnTo>
                      <a:pt x="66" y="40"/>
                    </a:lnTo>
                    <a:lnTo>
                      <a:pt x="66" y="40"/>
                    </a:lnTo>
                    <a:lnTo>
                      <a:pt x="68" y="36"/>
                    </a:lnTo>
                    <a:lnTo>
                      <a:pt x="68" y="34"/>
                    </a:lnTo>
                    <a:lnTo>
                      <a:pt x="70" y="32"/>
                    </a:lnTo>
                    <a:lnTo>
                      <a:pt x="72" y="34"/>
                    </a:lnTo>
                    <a:lnTo>
                      <a:pt x="72" y="34"/>
                    </a:lnTo>
                    <a:lnTo>
                      <a:pt x="76" y="36"/>
                    </a:lnTo>
                    <a:lnTo>
                      <a:pt x="76" y="38"/>
                    </a:lnTo>
                    <a:lnTo>
                      <a:pt x="78" y="40"/>
                    </a:lnTo>
                    <a:lnTo>
                      <a:pt x="80" y="38"/>
                    </a:lnTo>
                    <a:lnTo>
                      <a:pt x="80" y="38"/>
                    </a:lnTo>
                    <a:lnTo>
                      <a:pt x="86" y="36"/>
                    </a:lnTo>
                    <a:lnTo>
                      <a:pt x="88" y="36"/>
                    </a:lnTo>
                    <a:lnTo>
                      <a:pt x="90" y="38"/>
                    </a:lnTo>
                    <a:lnTo>
                      <a:pt x="90" y="38"/>
                    </a:lnTo>
                    <a:lnTo>
                      <a:pt x="94" y="42"/>
                    </a:lnTo>
                    <a:lnTo>
                      <a:pt x="102" y="46"/>
                    </a:lnTo>
                    <a:lnTo>
                      <a:pt x="102" y="46"/>
                    </a:lnTo>
                    <a:lnTo>
                      <a:pt x="110" y="48"/>
                    </a:lnTo>
                    <a:lnTo>
                      <a:pt x="116" y="46"/>
                    </a:lnTo>
                    <a:lnTo>
                      <a:pt x="116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SG" sz="180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457" name="Freeform 19"/>
              <p:cNvSpPr>
                <a:spLocks noEditPoints="1"/>
              </p:cNvSpPr>
              <p:nvPr/>
            </p:nvSpPr>
            <p:spPr bwMode="auto">
              <a:xfrm>
                <a:off x="8345626" y="1063625"/>
                <a:ext cx="295275" cy="82550"/>
              </a:xfrm>
              <a:custGeom>
                <a:avLst/>
                <a:gdLst>
                  <a:gd name="T0" fmla="*/ 170 w 186"/>
                  <a:gd name="T1" fmla="*/ 18 h 52"/>
                  <a:gd name="T2" fmla="*/ 160 w 186"/>
                  <a:gd name="T3" fmla="*/ 8 h 52"/>
                  <a:gd name="T4" fmla="*/ 138 w 186"/>
                  <a:gd name="T5" fmla="*/ 2 h 52"/>
                  <a:gd name="T6" fmla="*/ 130 w 186"/>
                  <a:gd name="T7" fmla="*/ 2 h 52"/>
                  <a:gd name="T8" fmla="*/ 120 w 186"/>
                  <a:gd name="T9" fmla="*/ 10 h 52"/>
                  <a:gd name="T10" fmla="*/ 96 w 186"/>
                  <a:gd name="T11" fmla="*/ 10 h 52"/>
                  <a:gd name="T12" fmla="*/ 88 w 186"/>
                  <a:gd name="T13" fmla="*/ 12 h 52"/>
                  <a:gd name="T14" fmla="*/ 100 w 186"/>
                  <a:gd name="T15" fmla="*/ 24 h 52"/>
                  <a:gd name="T16" fmla="*/ 104 w 186"/>
                  <a:gd name="T17" fmla="*/ 28 h 52"/>
                  <a:gd name="T18" fmla="*/ 110 w 186"/>
                  <a:gd name="T19" fmla="*/ 24 h 52"/>
                  <a:gd name="T20" fmla="*/ 120 w 186"/>
                  <a:gd name="T21" fmla="*/ 24 h 52"/>
                  <a:gd name="T22" fmla="*/ 122 w 186"/>
                  <a:gd name="T23" fmla="*/ 36 h 52"/>
                  <a:gd name="T24" fmla="*/ 128 w 186"/>
                  <a:gd name="T25" fmla="*/ 34 h 52"/>
                  <a:gd name="T26" fmla="*/ 128 w 186"/>
                  <a:gd name="T27" fmla="*/ 22 h 52"/>
                  <a:gd name="T28" fmla="*/ 144 w 186"/>
                  <a:gd name="T29" fmla="*/ 30 h 52"/>
                  <a:gd name="T30" fmla="*/ 164 w 186"/>
                  <a:gd name="T31" fmla="*/ 36 h 52"/>
                  <a:gd name="T32" fmla="*/ 166 w 186"/>
                  <a:gd name="T33" fmla="*/ 38 h 52"/>
                  <a:gd name="T34" fmla="*/ 154 w 186"/>
                  <a:gd name="T35" fmla="*/ 42 h 52"/>
                  <a:gd name="T36" fmla="*/ 164 w 186"/>
                  <a:gd name="T37" fmla="*/ 50 h 52"/>
                  <a:gd name="T38" fmla="*/ 174 w 186"/>
                  <a:gd name="T39" fmla="*/ 52 h 52"/>
                  <a:gd name="T40" fmla="*/ 186 w 186"/>
                  <a:gd name="T41" fmla="*/ 50 h 52"/>
                  <a:gd name="T42" fmla="*/ 186 w 186"/>
                  <a:gd name="T43" fmla="*/ 40 h 52"/>
                  <a:gd name="T44" fmla="*/ 182 w 186"/>
                  <a:gd name="T45" fmla="*/ 34 h 52"/>
                  <a:gd name="T46" fmla="*/ 170 w 186"/>
                  <a:gd name="T47" fmla="*/ 32 h 52"/>
                  <a:gd name="T48" fmla="*/ 174 w 186"/>
                  <a:gd name="T49" fmla="*/ 22 h 52"/>
                  <a:gd name="T50" fmla="*/ 74 w 186"/>
                  <a:gd name="T51" fmla="*/ 24 h 52"/>
                  <a:gd name="T52" fmla="*/ 60 w 186"/>
                  <a:gd name="T53" fmla="*/ 22 h 52"/>
                  <a:gd name="T54" fmla="*/ 32 w 186"/>
                  <a:gd name="T55" fmla="*/ 14 h 52"/>
                  <a:gd name="T56" fmla="*/ 20 w 186"/>
                  <a:gd name="T57" fmla="*/ 18 h 52"/>
                  <a:gd name="T58" fmla="*/ 4 w 186"/>
                  <a:gd name="T59" fmla="*/ 26 h 52"/>
                  <a:gd name="T60" fmla="*/ 0 w 186"/>
                  <a:gd name="T61" fmla="*/ 36 h 52"/>
                  <a:gd name="T62" fmla="*/ 10 w 186"/>
                  <a:gd name="T63" fmla="*/ 34 h 52"/>
                  <a:gd name="T64" fmla="*/ 14 w 186"/>
                  <a:gd name="T65" fmla="*/ 36 h 52"/>
                  <a:gd name="T66" fmla="*/ 20 w 186"/>
                  <a:gd name="T67" fmla="*/ 44 h 52"/>
                  <a:gd name="T68" fmla="*/ 22 w 186"/>
                  <a:gd name="T69" fmla="*/ 40 h 52"/>
                  <a:gd name="T70" fmla="*/ 18 w 186"/>
                  <a:gd name="T71" fmla="*/ 26 h 52"/>
                  <a:gd name="T72" fmla="*/ 20 w 186"/>
                  <a:gd name="T73" fmla="*/ 26 h 52"/>
                  <a:gd name="T74" fmla="*/ 26 w 186"/>
                  <a:gd name="T75" fmla="*/ 26 h 52"/>
                  <a:gd name="T76" fmla="*/ 42 w 186"/>
                  <a:gd name="T77" fmla="*/ 24 h 52"/>
                  <a:gd name="T78" fmla="*/ 38 w 186"/>
                  <a:gd name="T79" fmla="*/ 28 h 52"/>
                  <a:gd name="T80" fmla="*/ 40 w 186"/>
                  <a:gd name="T81" fmla="*/ 32 h 52"/>
                  <a:gd name="T82" fmla="*/ 56 w 186"/>
                  <a:gd name="T83" fmla="*/ 30 h 52"/>
                  <a:gd name="T84" fmla="*/ 74 w 186"/>
                  <a:gd name="T85" fmla="*/ 2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86" h="52">
                    <a:moveTo>
                      <a:pt x="174" y="22"/>
                    </a:moveTo>
                    <a:lnTo>
                      <a:pt x="174" y="22"/>
                    </a:lnTo>
                    <a:lnTo>
                      <a:pt x="170" y="18"/>
                    </a:lnTo>
                    <a:lnTo>
                      <a:pt x="166" y="12"/>
                    </a:lnTo>
                    <a:lnTo>
                      <a:pt x="166" y="12"/>
                    </a:lnTo>
                    <a:lnTo>
                      <a:pt x="160" y="8"/>
                    </a:lnTo>
                    <a:lnTo>
                      <a:pt x="154" y="6"/>
                    </a:lnTo>
                    <a:lnTo>
                      <a:pt x="148" y="4"/>
                    </a:lnTo>
                    <a:lnTo>
                      <a:pt x="138" y="2"/>
                    </a:lnTo>
                    <a:lnTo>
                      <a:pt x="138" y="2"/>
                    </a:lnTo>
                    <a:lnTo>
                      <a:pt x="132" y="0"/>
                    </a:lnTo>
                    <a:lnTo>
                      <a:pt x="130" y="2"/>
                    </a:lnTo>
                    <a:lnTo>
                      <a:pt x="126" y="6"/>
                    </a:lnTo>
                    <a:lnTo>
                      <a:pt x="120" y="10"/>
                    </a:lnTo>
                    <a:lnTo>
                      <a:pt x="120" y="10"/>
                    </a:lnTo>
                    <a:lnTo>
                      <a:pt x="112" y="14"/>
                    </a:lnTo>
                    <a:lnTo>
                      <a:pt x="108" y="14"/>
                    </a:lnTo>
                    <a:lnTo>
                      <a:pt x="96" y="10"/>
                    </a:lnTo>
                    <a:lnTo>
                      <a:pt x="96" y="10"/>
                    </a:lnTo>
                    <a:lnTo>
                      <a:pt x="92" y="10"/>
                    </a:lnTo>
                    <a:lnTo>
                      <a:pt x="88" y="12"/>
                    </a:lnTo>
                    <a:lnTo>
                      <a:pt x="84" y="16"/>
                    </a:lnTo>
                    <a:lnTo>
                      <a:pt x="84" y="16"/>
                    </a:lnTo>
                    <a:lnTo>
                      <a:pt x="100" y="24"/>
                    </a:lnTo>
                    <a:lnTo>
                      <a:pt x="100" y="24"/>
                    </a:lnTo>
                    <a:lnTo>
                      <a:pt x="102" y="26"/>
                    </a:lnTo>
                    <a:lnTo>
                      <a:pt x="104" y="28"/>
                    </a:lnTo>
                    <a:lnTo>
                      <a:pt x="106" y="28"/>
                    </a:lnTo>
                    <a:lnTo>
                      <a:pt x="110" y="24"/>
                    </a:lnTo>
                    <a:lnTo>
                      <a:pt x="110" y="24"/>
                    </a:lnTo>
                    <a:lnTo>
                      <a:pt x="114" y="20"/>
                    </a:lnTo>
                    <a:lnTo>
                      <a:pt x="116" y="20"/>
                    </a:lnTo>
                    <a:lnTo>
                      <a:pt x="120" y="24"/>
                    </a:lnTo>
                    <a:lnTo>
                      <a:pt x="120" y="30"/>
                    </a:lnTo>
                    <a:lnTo>
                      <a:pt x="120" y="30"/>
                    </a:lnTo>
                    <a:lnTo>
                      <a:pt x="122" y="36"/>
                    </a:lnTo>
                    <a:lnTo>
                      <a:pt x="126" y="38"/>
                    </a:lnTo>
                    <a:lnTo>
                      <a:pt x="128" y="34"/>
                    </a:lnTo>
                    <a:lnTo>
                      <a:pt x="128" y="34"/>
                    </a:lnTo>
                    <a:lnTo>
                      <a:pt x="128" y="28"/>
                    </a:lnTo>
                    <a:lnTo>
                      <a:pt x="128" y="24"/>
                    </a:lnTo>
                    <a:lnTo>
                      <a:pt x="128" y="22"/>
                    </a:lnTo>
                    <a:lnTo>
                      <a:pt x="134" y="24"/>
                    </a:lnTo>
                    <a:lnTo>
                      <a:pt x="134" y="24"/>
                    </a:lnTo>
                    <a:lnTo>
                      <a:pt x="144" y="30"/>
                    </a:lnTo>
                    <a:lnTo>
                      <a:pt x="152" y="34"/>
                    </a:lnTo>
                    <a:lnTo>
                      <a:pt x="152" y="34"/>
                    </a:lnTo>
                    <a:lnTo>
                      <a:pt x="164" y="36"/>
                    </a:lnTo>
                    <a:lnTo>
                      <a:pt x="168" y="36"/>
                    </a:lnTo>
                    <a:lnTo>
                      <a:pt x="166" y="38"/>
                    </a:lnTo>
                    <a:lnTo>
                      <a:pt x="166" y="38"/>
                    </a:lnTo>
                    <a:lnTo>
                      <a:pt x="158" y="40"/>
                    </a:lnTo>
                    <a:lnTo>
                      <a:pt x="154" y="42"/>
                    </a:lnTo>
                    <a:lnTo>
                      <a:pt x="154" y="42"/>
                    </a:lnTo>
                    <a:lnTo>
                      <a:pt x="156" y="44"/>
                    </a:lnTo>
                    <a:lnTo>
                      <a:pt x="156" y="44"/>
                    </a:lnTo>
                    <a:lnTo>
                      <a:pt x="164" y="50"/>
                    </a:lnTo>
                    <a:lnTo>
                      <a:pt x="168" y="52"/>
                    </a:lnTo>
                    <a:lnTo>
                      <a:pt x="174" y="52"/>
                    </a:lnTo>
                    <a:lnTo>
                      <a:pt x="174" y="52"/>
                    </a:lnTo>
                    <a:lnTo>
                      <a:pt x="178" y="50"/>
                    </a:lnTo>
                    <a:lnTo>
                      <a:pt x="182" y="52"/>
                    </a:lnTo>
                    <a:lnTo>
                      <a:pt x="186" y="50"/>
                    </a:lnTo>
                    <a:lnTo>
                      <a:pt x="186" y="46"/>
                    </a:lnTo>
                    <a:lnTo>
                      <a:pt x="186" y="46"/>
                    </a:lnTo>
                    <a:lnTo>
                      <a:pt x="186" y="40"/>
                    </a:lnTo>
                    <a:lnTo>
                      <a:pt x="186" y="38"/>
                    </a:lnTo>
                    <a:lnTo>
                      <a:pt x="186" y="36"/>
                    </a:lnTo>
                    <a:lnTo>
                      <a:pt x="182" y="34"/>
                    </a:lnTo>
                    <a:lnTo>
                      <a:pt x="182" y="34"/>
                    </a:lnTo>
                    <a:lnTo>
                      <a:pt x="172" y="34"/>
                    </a:lnTo>
                    <a:lnTo>
                      <a:pt x="170" y="32"/>
                    </a:lnTo>
                    <a:lnTo>
                      <a:pt x="170" y="30"/>
                    </a:lnTo>
                    <a:lnTo>
                      <a:pt x="170" y="30"/>
                    </a:lnTo>
                    <a:lnTo>
                      <a:pt x="174" y="22"/>
                    </a:lnTo>
                    <a:lnTo>
                      <a:pt x="174" y="22"/>
                    </a:lnTo>
                    <a:close/>
                    <a:moveTo>
                      <a:pt x="74" y="24"/>
                    </a:moveTo>
                    <a:lnTo>
                      <a:pt x="74" y="24"/>
                    </a:lnTo>
                    <a:lnTo>
                      <a:pt x="68" y="24"/>
                    </a:lnTo>
                    <a:lnTo>
                      <a:pt x="60" y="22"/>
                    </a:lnTo>
                    <a:lnTo>
                      <a:pt x="60" y="22"/>
                    </a:lnTo>
                    <a:lnTo>
                      <a:pt x="46" y="18"/>
                    </a:lnTo>
                    <a:lnTo>
                      <a:pt x="32" y="14"/>
                    </a:lnTo>
                    <a:lnTo>
                      <a:pt x="32" y="14"/>
                    </a:lnTo>
                    <a:lnTo>
                      <a:pt x="26" y="14"/>
                    </a:lnTo>
                    <a:lnTo>
                      <a:pt x="22" y="14"/>
                    </a:lnTo>
                    <a:lnTo>
                      <a:pt x="20" y="18"/>
                    </a:lnTo>
                    <a:lnTo>
                      <a:pt x="14" y="22"/>
                    </a:lnTo>
                    <a:lnTo>
                      <a:pt x="14" y="22"/>
                    </a:lnTo>
                    <a:lnTo>
                      <a:pt x="4" y="2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6"/>
                    </a:lnTo>
                    <a:lnTo>
                      <a:pt x="4" y="36"/>
                    </a:lnTo>
                    <a:lnTo>
                      <a:pt x="4" y="36"/>
                    </a:lnTo>
                    <a:lnTo>
                      <a:pt x="10" y="34"/>
                    </a:lnTo>
                    <a:lnTo>
                      <a:pt x="12" y="32"/>
                    </a:lnTo>
                    <a:lnTo>
                      <a:pt x="14" y="32"/>
                    </a:lnTo>
                    <a:lnTo>
                      <a:pt x="14" y="36"/>
                    </a:lnTo>
                    <a:lnTo>
                      <a:pt x="14" y="36"/>
                    </a:lnTo>
                    <a:lnTo>
                      <a:pt x="18" y="42"/>
                    </a:lnTo>
                    <a:lnTo>
                      <a:pt x="20" y="44"/>
                    </a:lnTo>
                    <a:lnTo>
                      <a:pt x="24" y="46"/>
                    </a:lnTo>
                    <a:lnTo>
                      <a:pt x="22" y="40"/>
                    </a:lnTo>
                    <a:lnTo>
                      <a:pt x="22" y="40"/>
                    </a:lnTo>
                    <a:lnTo>
                      <a:pt x="16" y="30"/>
                    </a:lnTo>
                    <a:lnTo>
                      <a:pt x="16" y="26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0" y="24"/>
                    </a:lnTo>
                    <a:lnTo>
                      <a:pt x="20" y="26"/>
                    </a:lnTo>
                    <a:lnTo>
                      <a:pt x="22" y="26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38" y="20"/>
                    </a:lnTo>
                    <a:lnTo>
                      <a:pt x="42" y="20"/>
                    </a:lnTo>
                    <a:lnTo>
                      <a:pt x="42" y="24"/>
                    </a:lnTo>
                    <a:lnTo>
                      <a:pt x="42" y="24"/>
                    </a:lnTo>
                    <a:lnTo>
                      <a:pt x="40" y="26"/>
                    </a:lnTo>
                    <a:lnTo>
                      <a:pt x="38" y="28"/>
                    </a:lnTo>
                    <a:lnTo>
                      <a:pt x="38" y="30"/>
                    </a:lnTo>
                    <a:lnTo>
                      <a:pt x="40" y="32"/>
                    </a:lnTo>
                    <a:lnTo>
                      <a:pt x="40" y="32"/>
                    </a:lnTo>
                    <a:lnTo>
                      <a:pt x="48" y="34"/>
                    </a:lnTo>
                    <a:lnTo>
                      <a:pt x="56" y="30"/>
                    </a:lnTo>
                    <a:lnTo>
                      <a:pt x="56" y="30"/>
                    </a:lnTo>
                    <a:lnTo>
                      <a:pt x="68" y="28"/>
                    </a:lnTo>
                    <a:lnTo>
                      <a:pt x="72" y="28"/>
                    </a:lnTo>
                    <a:lnTo>
                      <a:pt x="74" y="24"/>
                    </a:lnTo>
                    <a:lnTo>
                      <a:pt x="74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SG" sz="180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458" name="Freeform 20"/>
              <p:cNvSpPr>
                <a:spLocks/>
              </p:cNvSpPr>
              <p:nvPr/>
            </p:nvSpPr>
            <p:spPr bwMode="auto">
              <a:xfrm>
                <a:off x="6954976" y="1050925"/>
                <a:ext cx="1828800" cy="631825"/>
              </a:xfrm>
              <a:custGeom>
                <a:avLst/>
                <a:gdLst>
                  <a:gd name="T0" fmla="*/ 1138 w 1152"/>
                  <a:gd name="T1" fmla="*/ 142 h 398"/>
                  <a:gd name="T2" fmla="*/ 1116 w 1152"/>
                  <a:gd name="T3" fmla="*/ 140 h 398"/>
                  <a:gd name="T4" fmla="*/ 1112 w 1152"/>
                  <a:gd name="T5" fmla="*/ 124 h 398"/>
                  <a:gd name="T6" fmla="*/ 1094 w 1152"/>
                  <a:gd name="T7" fmla="*/ 126 h 398"/>
                  <a:gd name="T8" fmla="*/ 1090 w 1152"/>
                  <a:gd name="T9" fmla="*/ 130 h 398"/>
                  <a:gd name="T10" fmla="*/ 1076 w 1152"/>
                  <a:gd name="T11" fmla="*/ 146 h 398"/>
                  <a:gd name="T12" fmla="*/ 1054 w 1152"/>
                  <a:gd name="T13" fmla="*/ 130 h 398"/>
                  <a:gd name="T14" fmla="*/ 1020 w 1152"/>
                  <a:gd name="T15" fmla="*/ 122 h 398"/>
                  <a:gd name="T16" fmla="*/ 996 w 1152"/>
                  <a:gd name="T17" fmla="*/ 124 h 398"/>
                  <a:gd name="T18" fmla="*/ 984 w 1152"/>
                  <a:gd name="T19" fmla="*/ 130 h 398"/>
                  <a:gd name="T20" fmla="*/ 970 w 1152"/>
                  <a:gd name="T21" fmla="*/ 140 h 398"/>
                  <a:gd name="T22" fmla="*/ 948 w 1152"/>
                  <a:gd name="T23" fmla="*/ 110 h 398"/>
                  <a:gd name="T24" fmla="*/ 938 w 1152"/>
                  <a:gd name="T25" fmla="*/ 92 h 398"/>
                  <a:gd name="T26" fmla="*/ 918 w 1152"/>
                  <a:gd name="T27" fmla="*/ 88 h 398"/>
                  <a:gd name="T28" fmla="*/ 896 w 1152"/>
                  <a:gd name="T29" fmla="*/ 82 h 398"/>
                  <a:gd name="T30" fmla="*/ 874 w 1152"/>
                  <a:gd name="T31" fmla="*/ 94 h 398"/>
                  <a:gd name="T32" fmla="*/ 830 w 1152"/>
                  <a:gd name="T33" fmla="*/ 82 h 398"/>
                  <a:gd name="T34" fmla="*/ 798 w 1152"/>
                  <a:gd name="T35" fmla="*/ 78 h 398"/>
                  <a:gd name="T36" fmla="*/ 778 w 1152"/>
                  <a:gd name="T37" fmla="*/ 72 h 398"/>
                  <a:gd name="T38" fmla="*/ 748 w 1152"/>
                  <a:gd name="T39" fmla="*/ 78 h 398"/>
                  <a:gd name="T40" fmla="*/ 690 w 1152"/>
                  <a:gd name="T41" fmla="*/ 78 h 398"/>
                  <a:gd name="T42" fmla="*/ 636 w 1152"/>
                  <a:gd name="T43" fmla="*/ 84 h 398"/>
                  <a:gd name="T44" fmla="*/ 610 w 1152"/>
                  <a:gd name="T45" fmla="*/ 76 h 398"/>
                  <a:gd name="T46" fmla="*/ 584 w 1152"/>
                  <a:gd name="T47" fmla="*/ 68 h 398"/>
                  <a:gd name="T48" fmla="*/ 566 w 1152"/>
                  <a:gd name="T49" fmla="*/ 76 h 398"/>
                  <a:gd name="T50" fmla="*/ 550 w 1152"/>
                  <a:gd name="T51" fmla="*/ 76 h 398"/>
                  <a:gd name="T52" fmla="*/ 524 w 1152"/>
                  <a:gd name="T53" fmla="*/ 62 h 398"/>
                  <a:gd name="T54" fmla="*/ 512 w 1152"/>
                  <a:gd name="T55" fmla="*/ 74 h 398"/>
                  <a:gd name="T56" fmla="*/ 486 w 1152"/>
                  <a:gd name="T57" fmla="*/ 84 h 398"/>
                  <a:gd name="T58" fmla="*/ 480 w 1152"/>
                  <a:gd name="T59" fmla="*/ 56 h 398"/>
                  <a:gd name="T60" fmla="*/ 454 w 1152"/>
                  <a:gd name="T61" fmla="*/ 76 h 398"/>
                  <a:gd name="T62" fmla="*/ 436 w 1152"/>
                  <a:gd name="T63" fmla="*/ 74 h 398"/>
                  <a:gd name="T64" fmla="*/ 414 w 1152"/>
                  <a:gd name="T65" fmla="*/ 64 h 398"/>
                  <a:gd name="T66" fmla="*/ 392 w 1152"/>
                  <a:gd name="T67" fmla="*/ 52 h 398"/>
                  <a:gd name="T68" fmla="*/ 370 w 1152"/>
                  <a:gd name="T69" fmla="*/ 70 h 398"/>
                  <a:gd name="T70" fmla="*/ 352 w 1152"/>
                  <a:gd name="T71" fmla="*/ 60 h 398"/>
                  <a:gd name="T72" fmla="*/ 332 w 1152"/>
                  <a:gd name="T73" fmla="*/ 44 h 398"/>
                  <a:gd name="T74" fmla="*/ 342 w 1152"/>
                  <a:gd name="T75" fmla="*/ 78 h 398"/>
                  <a:gd name="T76" fmla="*/ 312 w 1152"/>
                  <a:gd name="T77" fmla="*/ 68 h 398"/>
                  <a:gd name="T78" fmla="*/ 282 w 1152"/>
                  <a:gd name="T79" fmla="*/ 64 h 398"/>
                  <a:gd name="T80" fmla="*/ 240 w 1152"/>
                  <a:gd name="T81" fmla="*/ 56 h 398"/>
                  <a:gd name="T82" fmla="*/ 224 w 1152"/>
                  <a:gd name="T83" fmla="*/ 52 h 398"/>
                  <a:gd name="T84" fmla="*/ 204 w 1152"/>
                  <a:gd name="T85" fmla="*/ 46 h 398"/>
                  <a:gd name="T86" fmla="*/ 162 w 1152"/>
                  <a:gd name="T87" fmla="*/ 34 h 398"/>
                  <a:gd name="T88" fmla="*/ 154 w 1152"/>
                  <a:gd name="T89" fmla="*/ 0 h 398"/>
                  <a:gd name="T90" fmla="*/ 146 w 1152"/>
                  <a:gd name="T91" fmla="*/ 32 h 398"/>
                  <a:gd name="T92" fmla="*/ 130 w 1152"/>
                  <a:gd name="T93" fmla="*/ 52 h 398"/>
                  <a:gd name="T94" fmla="*/ 132 w 1152"/>
                  <a:gd name="T95" fmla="*/ 26 h 398"/>
                  <a:gd name="T96" fmla="*/ 118 w 1152"/>
                  <a:gd name="T97" fmla="*/ 26 h 398"/>
                  <a:gd name="T98" fmla="*/ 102 w 1152"/>
                  <a:gd name="T99" fmla="*/ 36 h 398"/>
                  <a:gd name="T100" fmla="*/ 82 w 1152"/>
                  <a:gd name="T101" fmla="*/ 46 h 398"/>
                  <a:gd name="T102" fmla="*/ 94 w 1152"/>
                  <a:gd name="T103" fmla="*/ 26 h 398"/>
                  <a:gd name="T104" fmla="*/ 70 w 1152"/>
                  <a:gd name="T105" fmla="*/ 14 h 398"/>
                  <a:gd name="T106" fmla="*/ 52 w 1152"/>
                  <a:gd name="T107" fmla="*/ 6 h 398"/>
                  <a:gd name="T108" fmla="*/ 36 w 1152"/>
                  <a:gd name="T109" fmla="*/ 8 h 398"/>
                  <a:gd name="T110" fmla="*/ 50 w 1152"/>
                  <a:gd name="T111" fmla="*/ 40 h 398"/>
                  <a:gd name="T112" fmla="*/ 32 w 1152"/>
                  <a:gd name="T113" fmla="*/ 30 h 398"/>
                  <a:gd name="T114" fmla="*/ 20 w 1152"/>
                  <a:gd name="T115" fmla="*/ 42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52" h="398">
                    <a:moveTo>
                      <a:pt x="0" y="20"/>
                    </a:moveTo>
                    <a:lnTo>
                      <a:pt x="0" y="398"/>
                    </a:lnTo>
                    <a:lnTo>
                      <a:pt x="1152" y="398"/>
                    </a:lnTo>
                    <a:lnTo>
                      <a:pt x="1152" y="152"/>
                    </a:lnTo>
                    <a:lnTo>
                      <a:pt x="1152" y="152"/>
                    </a:lnTo>
                    <a:lnTo>
                      <a:pt x="1150" y="152"/>
                    </a:lnTo>
                    <a:lnTo>
                      <a:pt x="1146" y="150"/>
                    </a:lnTo>
                    <a:lnTo>
                      <a:pt x="1138" y="142"/>
                    </a:lnTo>
                    <a:lnTo>
                      <a:pt x="1138" y="142"/>
                    </a:lnTo>
                    <a:lnTo>
                      <a:pt x="1134" y="138"/>
                    </a:lnTo>
                    <a:lnTo>
                      <a:pt x="1134" y="140"/>
                    </a:lnTo>
                    <a:lnTo>
                      <a:pt x="1132" y="144"/>
                    </a:lnTo>
                    <a:lnTo>
                      <a:pt x="1132" y="152"/>
                    </a:lnTo>
                    <a:lnTo>
                      <a:pt x="1132" y="152"/>
                    </a:lnTo>
                    <a:lnTo>
                      <a:pt x="1128" y="156"/>
                    </a:lnTo>
                    <a:lnTo>
                      <a:pt x="1126" y="154"/>
                    </a:lnTo>
                    <a:lnTo>
                      <a:pt x="1116" y="140"/>
                    </a:lnTo>
                    <a:lnTo>
                      <a:pt x="1116" y="140"/>
                    </a:lnTo>
                    <a:lnTo>
                      <a:pt x="1112" y="132"/>
                    </a:lnTo>
                    <a:lnTo>
                      <a:pt x="1116" y="134"/>
                    </a:lnTo>
                    <a:lnTo>
                      <a:pt x="1120" y="130"/>
                    </a:lnTo>
                    <a:lnTo>
                      <a:pt x="1120" y="130"/>
                    </a:lnTo>
                    <a:lnTo>
                      <a:pt x="1122" y="124"/>
                    </a:lnTo>
                    <a:lnTo>
                      <a:pt x="1120" y="122"/>
                    </a:lnTo>
                    <a:lnTo>
                      <a:pt x="1116" y="122"/>
                    </a:lnTo>
                    <a:lnTo>
                      <a:pt x="1112" y="124"/>
                    </a:lnTo>
                    <a:lnTo>
                      <a:pt x="1112" y="124"/>
                    </a:lnTo>
                    <a:lnTo>
                      <a:pt x="1108" y="126"/>
                    </a:lnTo>
                    <a:lnTo>
                      <a:pt x="1106" y="124"/>
                    </a:lnTo>
                    <a:lnTo>
                      <a:pt x="1100" y="114"/>
                    </a:lnTo>
                    <a:lnTo>
                      <a:pt x="1100" y="114"/>
                    </a:lnTo>
                    <a:lnTo>
                      <a:pt x="1098" y="110"/>
                    </a:lnTo>
                    <a:lnTo>
                      <a:pt x="1098" y="112"/>
                    </a:lnTo>
                    <a:lnTo>
                      <a:pt x="1096" y="122"/>
                    </a:lnTo>
                    <a:lnTo>
                      <a:pt x="1096" y="122"/>
                    </a:lnTo>
                    <a:lnTo>
                      <a:pt x="1094" y="126"/>
                    </a:lnTo>
                    <a:lnTo>
                      <a:pt x="1092" y="124"/>
                    </a:lnTo>
                    <a:lnTo>
                      <a:pt x="1084" y="112"/>
                    </a:lnTo>
                    <a:lnTo>
                      <a:pt x="1084" y="112"/>
                    </a:lnTo>
                    <a:lnTo>
                      <a:pt x="1080" y="108"/>
                    </a:lnTo>
                    <a:lnTo>
                      <a:pt x="1080" y="110"/>
                    </a:lnTo>
                    <a:lnTo>
                      <a:pt x="1082" y="116"/>
                    </a:lnTo>
                    <a:lnTo>
                      <a:pt x="1082" y="116"/>
                    </a:lnTo>
                    <a:lnTo>
                      <a:pt x="1086" y="124"/>
                    </a:lnTo>
                    <a:lnTo>
                      <a:pt x="1090" y="130"/>
                    </a:lnTo>
                    <a:lnTo>
                      <a:pt x="1092" y="138"/>
                    </a:lnTo>
                    <a:lnTo>
                      <a:pt x="1092" y="138"/>
                    </a:lnTo>
                    <a:lnTo>
                      <a:pt x="1092" y="142"/>
                    </a:lnTo>
                    <a:lnTo>
                      <a:pt x="1092" y="144"/>
                    </a:lnTo>
                    <a:lnTo>
                      <a:pt x="1088" y="146"/>
                    </a:lnTo>
                    <a:lnTo>
                      <a:pt x="1082" y="144"/>
                    </a:lnTo>
                    <a:lnTo>
                      <a:pt x="1080" y="144"/>
                    </a:lnTo>
                    <a:lnTo>
                      <a:pt x="1076" y="146"/>
                    </a:lnTo>
                    <a:lnTo>
                      <a:pt x="1076" y="146"/>
                    </a:lnTo>
                    <a:lnTo>
                      <a:pt x="1072" y="148"/>
                    </a:lnTo>
                    <a:lnTo>
                      <a:pt x="1070" y="148"/>
                    </a:lnTo>
                    <a:lnTo>
                      <a:pt x="1066" y="146"/>
                    </a:lnTo>
                    <a:lnTo>
                      <a:pt x="1060" y="144"/>
                    </a:lnTo>
                    <a:lnTo>
                      <a:pt x="1060" y="144"/>
                    </a:lnTo>
                    <a:lnTo>
                      <a:pt x="1056" y="144"/>
                    </a:lnTo>
                    <a:lnTo>
                      <a:pt x="1054" y="142"/>
                    </a:lnTo>
                    <a:lnTo>
                      <a:pt x="1054" y="130"/>
                    </a:lnTo>
                    <a:lnTo>
                      <a:pt x="1054" y="130"/>
                    </a:lnTo>
                    <a:lnTo>
                      <a:pt x="1054" y="128"/>
                    </a:lnTo>
                    <a:lnTo>
                      <a:pt x="1052" y="126"/>
                    </a:lnTo>
                    <a:lnTo>
                      <a:pt x="1044" y="126"/>
                    </a:lnTo>
                    <a:lnTo>
                      <a:pt x="1036" y="130"/>
                    </a:lnTo>
                    <a:lnTo>
                      <a:pt x="1026" y="132"/>
                    </a:lnTo>
                    <a:lnTo>
                      <a:pt x="1026" y="132"/>
                    </a:lnTo>
                    <a:lnTo>
                      <a:pt x="1020" y="130"/>
                    </a:lnTo>
                    <a:lnTo>
                      <a:pt x="1020" y="128"/>
                    </a:lnTo>
                    <a:lnTo>
                      <a:pt x="1020" y="122"/>
                    </a:lnTo>
                    <a:lnTo>
                      <a:pt x="1020" y="118"/>
                    </a:lnTo>
                    <a:lnTo>
                      <a:pt x="1018" y="114"/>
                    </a:lnTo>
                    <a:lnTo>
                      <a:pt x="1018" y="114"/>
                    </a:lnTo>
                    <a:lnTo>
                      <a:pt x="1014" y="110"/>
                    </a:lnTo>
                    <a:lnTo>
                      <a:pt x="1012" y="112"/>
                    </a:lnTo>
                    <a:lnTo>
                      <a:pt x="1008" y="118"/>
                    </a:lnTo>
                    <a:lnTo>
                      <a:pt x="1002" y="122"/>
                    </a:lnTo>
                    <a:lnTo>
                      <a:pt x="1002" y="122"/>
                    </a:lnTo>
                    <a:lnTo>
                      <a:pt x="996" y="124"/>
                    </a:lnTo>
                    <a:lnTo>
                      <a:pt x="994" y="122"/>
                    </a:lnTo>
                    <a:lnTo>
                      <a:pt x="994" y="116"/>
                    </a:lnTo>
                    <a:lnTo>
                      <a:pt x="992" y="112"/>
                    </a:lnTo>
                    <a:lnTo>
                      <a:pt x="992" y="112"/>
                    </a:lnTo>
                    <a:lnTo>
                      <a:pt x="988" y="110"/>
                    </a:lnTo>
                    <a:lnTo>
                      <a:pt x="986" y="112"/>
                    </a:lnTo>
                    <a:lnTo>
                      <a:pt x="984" y="120"/>
                    </a:lnTo>
                    <a:lnTo>
                      <a:pt x="984" y="130"/>
                    </a:lnTo>
                    <a:lnTo>
                      <a:pt x="984" y="130"/>
                    </a:lnTo>
                    <a:lnTo>
                      <a:pt x="982" y="138"/>
                    </a:lnTo>
                    <a:lnTo>
                      <a:pt x="982" y="140"/>
                    </a:lnTo>
                    <a:lnTo>
                      <a:pt x="982" y="138"/>
                    </a:lnTo>
                    <a:lnTo>
                      <a:pt x="978" y="122"/>
                    </a:lnTo>
                    <a:lnTo>
                      <a:pt x="978" y="122"/>
                    </a:lnTo>
                    <a:lnTo>
                      <a:pt x="976" y="118"/>
                    </a:lnTo>
                    <a:lnTo>
                      <a:pt x="974" y="120"/>
                    </a:lnTo>
                    <a:lnTo>
                      <a:pt x="970" y="140"/>
                    </a:lnTo>
                    <a:lnTo>
                      <a:pt x="970" y="140"/>
                    </a:lnTo>
                    <a:lnTo>
                      <a:pt x="966" y="144"/>
                    </a:lnTo>
                    <a:lnTo>
                      <a:pt x="964" y="142"/>
                    </a:lnTo>
                    <a:lnTo>
                      <a:pt x="962" y="134"/>
                    </a:lnTo>
                    <a:lnTo>
                      <a:pt x="956" y="106"/>
                    </a:lnTo>
                    <a:lnTo>
                      <a:pt x="956" y="106"/>
                    </a:lnTo>
                    <a:lnTo>
                      <a:pt x="954" y="100"/>
                    </a:lnTo>
                    <a:lnTo>
                      <a:pt x="954" y="98"/>
                    </a:lnTo>
                    <a:lnTo>
                      <a:pt x="954" y="100"/>
                    </a:lnTo>
                    <a:lnTo>
                      <a:pt x="948" y="110"/>
                    </a:lnTo>
                    <a:lnTo>
                      <a:pt x="948" y="110"/>
                    </a:lnTo>
                    <a:lnTo>
                      <a:pt x="946" y="112"/>
                    </a:lnTo>
                    <a:lnTo>
                      <a:pt x="946" y="106"/>
                    </a:lnTo>
                    <a:lnTo>
                      <a:pt x="946" y="92"/>
                    </a:lnTo>
                    <a:lnTo>
                      <a:pt x="946" y="92"/>
                    </a:lnTo>
                    <a:lnTo>
                      <a:pt x="946" y="88"/>
                    </a:lnTo>
                    <a:lnTo>
                      <a:pt x="944" y="86"/>
                    </a:lnTo>
                    <a:lnTo>
                      <a:pt x="938" y="92"/>
                    </a:lnTo>
                    <a:lnTo>
                      <a:pt x="938" y="92"/>
                    </a:lnTo>
                    <a:lnTo>
                      <a:pt x="936" y="94"/>
                    </a:lnTo>
                    <a:lnTo>
                      <a:pt x="934" y="90"/>
                    </a:lnTo>
                    <a:lnTo>
                      <a:pt x="934" y="80"/>
                    </a:lnTo>
                    <a:lnTo>
                      <a:pt x="934" y="80"/>
                    </a:lnTo>
                    <a:lnTo>
                      <a:pt x="934" y="78"/>
                    </a:lnTo>
                    <a:lnTo>
                      <a:pt x="932" y="78"/>
                    </a:lnTo>
                    <a:lnTo>
                      <a:pt x="924" y="86"/>
                    </a:lnTo>
                    <a:lnTo>
                      <a:pt x="924" y="86"/>
                    </a:lnTo>
                    <a:lnTo>
                      <a:pt x="918" y="88"/>
                    </a:lnTo>
                    <a:lnTo>
                      <a:pt x="916" y="86"/>
                    </a:lnTo>
                    <a:lnTo>
                      <a:pt x="912" y="74"/>
                    </a:lnTo>
                    <a:lnTo>
                      <a:pt x="912" y="74"/>
                    </a:lnTo>
                    <a:lnTo>
                      <a:pt x="908" y="70"/>
                    </a:lnTo>
                    <a:lnTo>
                      <a:pt x="906" y="70"/>
                    </a:lnTo>
                    <a:lnTo>
                      <a:pt x="900" y="80"/>
                    </a:lnTo>
                    <a:lnTo>
                      <a:pt x="900" y="80"/>
                    </a:lnTo>
                    <a:lnTo>
                      <a:pt x="898" y="84"/>
                    </a:lnTo>
                    <a:lnTo>
                      <a:pt x="896" y="82"/>
                    </a:lnTo>
                    <a:lnTo>
                      <a:pt x="890" y="70"/>
                    </a:lnTo>
                    <a:lnTo>
                      <a:pt x="890" y="70"/>
                    </a:lnTo>
                    <a:lnTo>
                      <a:pt x="886" y="66"/>
                    </a:lnTo>
                    <a:lnTo>
                      <a:pt x="884" y="68"/>
                    </a:lnTo>
                    <a:lnTo>
                      <a:pt x="882" y="86"/>
                    </a:lnTo>
                    <a:lnTo>
                      <a:pt x="882" y="86"/>
                    </a:lnTo>
                    <a:lnTo>
                      <a:pt x="878" y="94"/>
                    </a:lnTo>
                    <a:lnTo>
                      <a:pt x="876" y="94"/>
                    </a:lnTo>
                    <a:lnTo>
                      <a:pt x="874" y="94"/>
                    </a:lnTo>
                    <a:lnTo>
                      <a:pt x="870" y="92"/>
                    </a:lnTo>
                    <a:lnTo>
                      <a:pt x="868" y="86"/>
                    </a:lnTo>
                    <a:lnTo>
                      <a:pt x="868" y="86"/>
                    </a:lnTo>
                    <a:lnTo>
                      <a:pt x="866" y="82"/>
                    </a:lnTo>
                    <a:lnTo>
                      <a:pt x="862" y="82"/>
                    </a:lnTo>
                    <a:lnTo>
                      <a:pt x="844" y="82"/>
                    </a:lnTo>
                    <a:lnTo>
                      <a:pt x="844" y="82"/>
                    </a:lnTo>
                    <a:lnTo>
                      <a:pt x="834" y="84"/>
                    </a:lnTo>
                    <a:lnTo>
                      <a:pt x="830" y="82"/>
                    </a:lnTo>
                    <a:lnTo>
                      <a:pt x="828" y="78"/>
                    </a:lnTo>
                    <a:lnTo>
                      <a:pt x="824" y="74"/>
                    </a:lnTo>
                    <a:lnTo>
                      <a:pt x="824" y="74"/>
                    </a:lnTo>
                    <a:lnTo>
                      <a:pt x="818" y="74"/>
                    </a:lnTo>
                    <a:lnTo>
                      <a:pt x="816" y="76"/>
                    </a:lnTo>
                    <a:lnTo>
                      <a:pt x="812" y="78"/>
                    </a:lnTo>
                    <a:lnTo>
                      <a:pt x="806" y="80"/>
                    </a:lnTo>
                    <a:lnTo>
                      <a:pt x="806" y="80"/>
                    </a:lnTo>
                    <a:lnTo>
                      <a:pt x="798" y="78"/>
                    </a:lnTo>
                    <a:lnTo>
                      <a:pt x="796" y="72"/>
                    </a:lnTo>
                    <a:lnTo>
                      <a:pt x="796" y="72"/>
                    </a:lnTo>
                    <a:lnTo>
                      <a:pt x="794" y="70"/>
                    </a:lnTo>
                    <a:lnTo>
                      <a:pt x="792" y="72"/>
                    </a:lnTo>
                    <a:lnTo>
                      <a:pt x="788" y="82"/>
                    </a:lnTo>
                    <a:lnTo>
                      <a:pt x="788" y="82"/>
                    </a:lnTo>
                    <a:lnTo>
                      <a:pt x="786" y="84"/>
                    </a:lnTo>
                    <a:lnTo>
                      <a:pt x="782" y="82"/>
                    </a:lnTo>
                    <a:lnTo>
                      <a:pt x="778" y="72"/>
                    </a:lnTo>
                    <a:lnTo>
                      <a:pt x="778" y="72"/>
                    </a:lnTo>
                    <a:lnTo>
                      <a:pt x="776" y="68"/>
                    </a:lnTo>
                    <a:lnTo>
                      <a:pt x="772" y="70"/>
                    </a:lnTo>
                    <a:lnTo>
                      <a:pt x="768" y="82"/>
                    </a:lnTo>
                    <a:lnTo>
                      <a:pt x="768" y="82"/>
                    </a:lnTo>
                    <a:lnTo>
                      <a:pt x="764" y="84"/>
                    </a:lnTo>
                    <a:lnTo>
                      <a:pt x="760" y="84"/>
                    </a:lnTo>
                    <a:lnTo>
                      <a:pt x="756" y="82"/>
                    </a:lnTo>
                    <a:lnTo>
                      <a:pt x="748" y="78"/>
                    </a:lnTo>
                    <a:lnTo>
                      <a:pt x="748" y="78"/>
                    </a:lnTo>
                    <a:lnTo>
                      <a:pt x="734" y="76"/>
                    </a:lnTo>
                    <a:lnTo>
                      <a:pt x="726" y="78"/>
                    </a:lnTo>
                    <a:lnTo>
                      <a:pt x="720" y="80"/>
                    </a:lnTo>
                    <a:lnTo>
                      <a:pt x="720" y="80"/>
                    </a:lnTo>
                    <a:lnTo>
                      <a:pt x="712" y="84"/>
                    </a:lnTo>
                    <a:lnTo>
                      <a:pt x="706" y="84"/>
                    </a:lnTo>
                    <a:lnTo>
                      <a:pt x="700" y="82"/>
                    </a:lnTo>
                    <a:lnTo>
                      <a:pt x="690" y="78"/>
                    </a:lnTo>
                    <a:lnTo>
                      <a:pt x="690" y="78"/>
                    </a:lnTo>
                    <a:lnTo>
                      <a:pt x="682" y="74"/>
                    </a:lnTo>
                    <a:lnTo>
                      <a:pt x="676" y="76"/>
                    </a:lnTo>
                    <a:lnTo>
                      <a:pt x="668" y="78"/>
                    </a:lnTo>
                    <a:lnTo>
                      <a:pt x="656" y="78"/>
                    </a:lnTo>
                    <a:lnTo>
                      <a:pt x="656" y="78"/>
                    </a:lnTo>
                    <a:lnTo>
                      <a:pt x="646" y="80"/>
                    </a:lnTo>
                    <a:lnTo>
                      <a:pt x="640" y="82"/>
                    </a:lnTo>
                    <a:lnTo>
                      <a:pt x="636" y="84"/>
                    </a:lnTo>
                    <a:lnTo>
                      <a:pt x="630" y="86"/>
                    </a:lnTo>
                    <a:lnTo>
                      <a:pt x="630" y="86"/>
                    </a:lnTo>
                    <a:lnTo>
                      <a:pt x="622" y="86"/>
                    </a:lnTo>
                    <a:lnTo>
                      <a:pt x="620" y="82"/>
                    </a:lnTo>
                    <a:lnTo>
                      <a:pt x="618" y="70"/>
                    </a:lnTo>
                    <a:lnTo>
                      <a:pt x="618" y="70"/>
                    </a:lnTo>
                    <a:lnTo>
                      <a:pt x="616" y="64"/>
                    </a:lnTo>
                    <a:lnTo>
                      <a:pt x="616" y="66"/>
                    </a:lnTo>
                    <a:lnTo>
                      <a:pt x="610" y="76"/>
                    </a:lnTo>
                    <a:lnTo>
                      <a:pt x="610" y="76"/>
                    </a:lnTo>
                    <a:lnTo>
                      <a:pt x="606" y="80"/>
                    </a:lnTo>
                    <a:lnTo>
                      <a:pt x="602" y="80"/>
                    </a:lnTo>
                    <a:lnTo>
                      <a:pt x="598" y="78"/>
                    </a:lnTo>
                    <a:lnTo>
                      <a:pt x="594" y="72"/>
                    </a:lnTo>
                    <a:lnTo>
                      <a:pt x="594" y="72"/>
                    </a:lnTo>
                    <a:lnTo>
                      <a:pt x="588" y="66"/>
                    </a:lnTo>
                    <a:lnTo>
                      <a:pt x="586" y="64"/>
                    </a:lnTo>
                    <a:lnTo>
                      <a:pt x="584" y="68"/>
                    </a:lnTo>
                    <a:lnTo>
                      <a:pt x="582" y="76"/>
                    </a:lnTo>
                    <a:lnTo>
                      <a:pt x="582" y="76"/>
                    </a:lnTo>
                    <a:lnTo>
                      <a:pt x="580" y="82"/>
                    </a:lnTo>
                    <a:lnTo>
                      <a:pt x="576" y="78"/>
                    </a:lnTo>
                    <a:lnTo>
                      <a:pt x="572" y="62"/>
                    </a:lnTo>
                    <a:lnTo>
                      <a:pt x="572" y="62"/>
                    </a:lnTo>
                    <a:lnTo>
                      <a:pt x="570" y="56"/>
                    </a:lnTo>
                    <a:lnTo>
                      <a:pt x="568" y="58"/>
                    </a:lnTo>
                    <a:lnTo>
                      <a:pt x="566" y="76"/>
                    </a:lnTo>
                    <a:lnTo>
                      <a:pt x="566" y="76"/>
                    </a:lnTo>
                    <a:lnTo>
                      <a:pt x="566" y="84"/>
                    </a:lnTo>
                    <a:lnTo>
                      <a:pt x="564" y="84"/>
                    </a:lnTo>
                    <a:lnTo>
                      <a:pt x="562" y="82"/>
                    </a:lnTo>
                    <a:lnTo>
                      <a:pt x="558" y="80"/>
                    </a:lnTo>
                    <a:lnTo>
                      <a:pt x="554" y="78"/>
                    </a:lnTo>
                    <a:lnTo>
                      <a:pt x="554" y="78"/>
                    </a:lnTo>
                    <a:lnTo>
                      <a:pt x="552" y="80"/>
                    </a:lnTo>
                    <a:lnTo>
                      <a:pt x="550" y="76"/>
                    </a:lnTo>
                    <a:lnTo>
                      <a:pt x="552" y="66"/>
                    </a:lnTo>
                    <a:lnTo>
                      <a:pt x="552" y="66"/>
                    </a:lnTo>
                    <a:lnTo>
                      <a:pt x="550" y="64"/>
                    </a:lnTo>
                    <a:lnTo>
                      <a:pt x="550" y="62"/>
                    </a:lnTo>
                    <a:lnTo>
                      <a:pt x="544" y="62"/>
                    </a:lnTo>
                    <a:lnTo>
                      <a:pt x="538" y="64"/>
                    </a:lnTo>
                    <a:lnTo>
                      <a:pt x="530" y="64"/>
                    </a:lnTo>
                    <a:lnTo>
                      <a:pt x="530" y="64"/>
                    </a:lnTo>
                    <a:lnTo>
                      <a:pt x="524" y="62"/>
                    </a:lnTo>
                    <a:lnTo>
                      <a:pt x="526" y="66"/>
                    </a:lnTo>
                    <a:lnTo>
                      <a:pt x="536" y="78"/>
                    </a:lnTo>
                    <a:lnTo>
                      <a:pt x="536" y="78"/>
                    </a:lnTo>
                    <a:lnTo>
                      <a:pt x="540" y="84"/>
                    </a:lnTo>
                    <a:lnTo>
                      <a:pt x="534" y="84"/>
                    </a:lnTo>
                    <a:lnTo>
                      <a:pt x="526" y="80"/>
                    </a:lnTo>
                    <a:lnTo>
                      <a:pt x="518" y="76"/>
                    </a:lnTo>
                    <a:lnTo>
                      <a:pt x="518" y="76"/>
                    </a:lnTo>
                    <a:lnTo>
                      <a:pt x="512" y="74"/>
                    </a:lnTo>
                    <a:lnTo>
                      <a:pt x="510" y="76"/>
                    </a:lnTo>
                    <a:lnTo>
                      <a:pt x="510" y="80"/>
                    </a:lnTo>
                    <a:lnTo>
                      <a:pt x="510" y="84"/>
                    </a:lnTo>
                    <a:lnTo>
                      <a:pt x="510" y="84"/>
                    </a:lnTo>
                    <a:lnTo>
                      <a:pt x="508" y="88"/>
                    </a:lnTo>
                    <a:lnTo>
                      <a:pt x="504" y="88"/>
                    </a:lnTo>
                    <a:lnTo>
                      <a:pt x="496" y="86"/>
                    </a:lnTo>
                    <a:lnTo>
                      <a:pt x="486" y="84"/>
                    </a:lnTo>
                    <a:lnTo>
                      <a:pt x="486" y="84"/>
                    </a:lnTo>
                    <a:lnTo>
                      <a:pt x="480" y="82"/>
                    </a:lnTo>
                    <a:lnTo>
                      <a:pt x="480" y="80"/>
                    </a:lnTo>
                    <a:lnTo>
                      <a:pt x="480" y="78"/>
                    </a:lnTo>
                    <a:lnTo>
                      <a:pt x="482" y="72"/>
                    </a:lnTo>
                    <a:lnTo>
                      <a:pt x="482" y="66"/>
                    </a:lnTo>
                    <a:lnTo>
                      <a:pt x="482" y="62"/>
                    </a:lnTo>
                    <a:lnTo>
                      <a:pt x="482" y="62"/>
                    </a:lnTo>
                    <a:lnTo>
                      <a:pt x="480" y="58"/>
                    </a:lnTo>
                    <a:lnTo>
                      <a:pt x="480" y="56"/>
                    </a:lnTo>
                    <a:lnTo>
                      <a:pt x="476" y="60"/>
                    </a:lnTo>
                    <a:lnTo>
                      <a:pt x="474" y="78"/>
                    </a:lnTo>
                    <a:lnTo>
                      <a:pt x="474" y="78"/>
                    </a:lnTo>
                    <a:lnTo>
                      <a:pt x="472" y="82"/>
                    </a:lnTo>
                    <a:lnTo>
                      <a:pt x="468" y="82"/>
                    </a:lnTo>
                    <a:lnTo>
                      <a:pt x="464" y="80"/>
                    </a:lnTo>
                    <a:lnTo>
                      <a:pt x="456" y="78"/>
                    </a:lnTo>
                    <a:lnTo>
                      <a:pt x="456" y="78"/>
                    </a:lnTo>
                    <a:lnTo>
                      <a:pt x="454" y="76"/>
                    </a:lnTo>
                    <a:lnTo>
                      <a:pt x="450" y="74"/>
                    </a:lnTo>
                    <a:lnTo>
                      <a:pt x="448" y="68"/>
                    </a:lnTo>
                    <a:lnTo>
                      <a:pt x="448" y="58"/>
                    </a:lnTo>
                    <a:lnTo>
                      <a:pt x="444" y="46"/>
                    </a:lnTo>
                    <a:lnTo>
                      <a:pt x="444" y="46"/>
                    </a:lnTo>
                    <a:lnTo>
                      <a:pt x="442" y="42"/>
                    </a:lnTo>
                    <a:lnTo>
                      <a:pt x="440" y="40"/>
                    </a:lnTo>
                    <a:lnTo>
                      <a:pt x="438" y="48"/>
                    </a:lnTo>
                    <a:lnTo>
                      <a:pt x="436" y="74"/>
                    </a:lnTo>
                    <a:lnTo>
                      <a:pt x="436" y="74"/>
                    </a:lnTo>
                    <a:lnTo>
                      <a:pt x="436" y="78"/>
                    </a:lnTo>
                    <a:lnTo>
                      <a:pt x="434" y="80"/>
                    </a:lnTo>
                    <a:lnTo>
                      <a:pt x="430" y="80"/>
                    </a:lnTo>
                    <a:lnTo>
                      <a:pt x="428" y="78"/>
                    </a:lnTo>
                    <a:lnTo>
                      <a:pt x="420" y="72"/>
                    </a:lnTo>
                    <a:lnTo>
                      <a:pt x="416" y="66"/>
                    </a:lnTo>
                    <a:lnTo>
                      <a:pt x="416" y="66"/>
                    </a:lnTo>
                    <a:lnTo>
                      <a:pt x="414" y="64"/>
                    </a:lnTo>
                    <a:lnTo>
                      <a:pt x="412" y="64"/>
                    </a:lnTo>
                    <a:lnTo>
                      <a:pt x="406" y="74"/>
                    </a:lnTo>
                    <a:lnTo>
                      <a:pt x="406" y="74"/>
                    </a:lnTo>
                    <a:lnTo>
                      <a:pt x="404" y="76"/>
                    </a:lnTo>
                    <a:lnTo>
                      <a:pt x="402" y="76"/>
                    </a:lnTo>
                    <a:lnTo>
                      <a:pt x="400" y="74"/>
                    </a:lnTo>
                    <a:lnTo>
                      <a:pt x="396" y="56"/>
                    </a:lnTo>
                    <a:lnTo>
                      <a:pt x="396" y="56"/>
                    </a:lnTo>
                    <a:lnTo>
                      <a:pt x="392" y="52"/>
                    </a:lnTo>
                    <a:lnTo>
                      <a:pt x="390" y="52"/>
                    </a:lnTo>
                    <a:lnTo>
                      <a:pt x="390" y="54"/>
                    </a:lnTo>
                    <a:lnTo>
                      <a:pt x="384" y="70"/>
                    </a:lnTo>
                    <a:lnTo>
                      <a:pt x="384" y="70"/>
                    </a:lnTo>
                    <a:lnTo>
                      <a:pt x="382" y="76"/>
                    </a:lnTo>
                    <a:lnTo>
                      <a:pt x="380" y="74"/>
                    </a:lnTo>
                    <a:lnTo>
                      <a:pt x="376" y="72"/>
                    </a:lnTo>
                    <a:lnTo>
                      <a:pt x="370" y="70"/>
                    </a:lnTo>
                    <a:lnTo>
                      <a:pt x="370" y="70"/>
                    </a:lnTo>
                    <a:lnTo>
                      <a:pt x="364" y="68"/>
                    </a:lnTo>
                    <a:lnTo>
                      <a:pt x="362" y="66"/>
                    </a:lnTo>
                    <a:lnTo>
                      <a:pt x="360" y="52"/>
                    </a:lnTo>
                    <a:lnTo>
                      <a:pt x="360" y="52"/>
                    </a:lnTo>
                    <a:lnTo>
                      <a:pt x="358" y="48"/>
                    </a:lnTo>
                    <a:lnTo>
                      <a:pt x="356" y="48"/>
                    </a:lnTo>
                    <a:lnTo>
                      <a:pt x="356" y="48"/>
                    </a:lnTo>
                    <a:lnTo>
                      <a:pt x="354" y="54"/>
                    </a:lnTo>
                    <a:lnTo>
                      <a:pt x="352" y="60"/>
                    </a:lnTo>
                    <a:lnTo>
                      <a:pt x="352" y="60"/>
                    </a:lnTo>
                    <a:lnTo>
                      <a:pt x="352" y="62"/>
                    </a:lnTo>
                    <a:lnTo>
                      <a:pt x="350" y="62"/>
                    </a:lnTo>
                    <a:lnTo>
                      <a:pt x="348" y="54"/>
                    </a:lnTo>
                    <a:lnTo>
                      <a:pt x="338" y="28"/>
                    </a:lnTo>
                    <a:lnTo>
                      <a:pt x="338" y="28"/>
                    </a:lnTo>
                    <a:lnTo>
                      <a:pt x="336" y="22"/>
                    </a:lnTo>
                    <a:lnTo>
                      <a:pt x="334" y="26"/>
                    </a:lnTo>
                    <a:lnTo>
                      <a:pt x="332" y="44"/>
                    </a:lnTo>
                    <a:lnTo>
                      <a:pt x="332" y="44"/>
                    </a:lnTo>
                    <a:lnTo>
                      <a:pt x="332" y="52"/>
                    </a:lnTo>
                    <a:lnTo>
                      <a:pt x="332" y="56"/>
                    </a:lnTo>
                    <a:lnTo>
                      <a:pt x="344" y="72"/>
                    </a:lnTo>
                    <a:lnTo>
                      <a:pt x="344" y="72"/>
                    </a:lnTo>
                    <a:lnTo>
                      <a:pt x="346" y="78"/>
                    </a:lnTo>
                    <a:lnTo>
                      <a:pt x="346" y="80"/>
                    </a:lnTo>
                    <a:lnTo>
                      <a:pt x="344" y="80"/>
                    </a:lnTo>
                    <a:lnTo>
                      <a:pt x="342" y="78"/>
                    </a:lnTo>
                    <a:lnTo>
                      <a:pt x="334" y="70"/>
                    </a:lnTo>
                    <a:lnTo>
                      <a:pt x="326" y="60"/>
                    </a:lnTo>
                    <a:lnTo>
                      <a:pt x="326" y="60"/>
                    </a:lnTo>
                    <a:lnTo>
                      <a:pt x="322" y="56"/>
                    </a:lnTo>
                    <a:lnTo>
                      <a:pt x="320" y="56"/>
                    </a:lnTo>
                    <a:lnTo>
                      <a:pt x="320" y="56"/>
                    </a:lnTo>
                    <a:lnTo>
                      <a:pt x="314" y="68"/>
                    </a:lnTo>
                    <a:lnTo>
                      <a:pt x="314" y="68"/>
                    </a:lnTo>
                    <a:lnTo>
                      <a:pt x="312" y="68"/>
                    </a:lnTo>
                    <a:lnTo>
                      <a:pt x="310" y="68"/>
                    </a:lnTo>
                    <a:lnTo>
                      <a:pt x="306" y="66"/>
                    </a:lnTo>
                    <a:lnTo>
                      <a:pt x="294" y="50"/>
                    </a:lnTo>
                    <a:lnTo>
                      <a:pt x="294" y="50"/>
                    </a:lnTo>
                    <a:lnTo>
                      <a:pt x="290" y="46"/>
                    </a:lnTo>
                    <a:lnTo>
                      <a:pt x="288" y="46"/>
                    </a:lnTo>
                    <a:lnTo>
                      <a:pt x="286" y="46"/>
                    </a:lnTo>
                    <a:lnTo>
                      <a:pt x="286" y="48"/>
                    </a:lnTo>
                    <a:lnTo>
                      <a:pt x="282" y="64"/>
                    </a:lnTo>
                    <a:lnTo>
                      <a:pt x="282" y="64"/>
                    </a:lnTo>
                    <a:lnTo>
                      <a:pt x="280" y="66"/>
                    </a:lnTo>
                    <a:lnTo>
                      <a:pt x="278" y="66"/>
                    </a:lnTo>
                    <a:lnTo>
                      <a:pt x="270" y="64"/>
                    </a:lnTo>
                    <a:lnTo>
                      <a:pt x="260" y="60"/>
                    </a:lnTo>
                    <a:lnTo>
                      <a:pt x="252" y="60"/>
                    </a:lnTo>
                    <a:lnTo>
                      <a:pt x="252" y="60"/>
                    </a:lnTo>
                    <a:lnTo>
                      <a:pt x="246" y="60"/>
                    </a:lnTo>
                    <a:lnTo>
                      <a:pt x="240" y="56"/>
                    </a:lnTo>
                    <a:lnTo>
                      <a:pt x="238" y="52"/>
                    </a:lnTo>
                    <a:lnTo>
                      <a:pt x="238" y="46"/>
                    </a:lnTo>
                    <a:lnTo>
                      <a:pt x="238" y="46"/>
                    </a:lnTo>
                    <a:lnTo>
                      <a:pt x="238" y="44"/>
                    </a:lnTo>
                    <a:lnTo>
                      <a:pt x="236" y="42"/>
                    </a:lnTo>
                    <a:lnTo>
                      <a:pt x="232" y="44"/>
                    </a:lnTo>
                    <a:lnTo>
                      <a:pt x="226" y="48"/>
                    </a:lnTo>
                    <a:lnTo>
                      <a:pt x="224" y="52"/>
                    </a:lnTo>
                    <a:lnTo>
                      <a:pt x="224" y="52"/>
                    </a:lnTo>
                    <a:lnTo>
                      <a:pt x="224" y="54"/>
                    </a:lnTo>
                    <a:lnTo>
                      <a:pt x="220" y="52"/>
                    </a:lnTo>
                    <a:lnTo>
                      <a:pt x="212" y="34"/>
                    </a:lnTo>
                    <a:lnTo>
                      <a:pt x="212" y="34"/>
                    </a:lnTo>
                    <a:lnTo>
                      <a:pt x="208" y="30"/>
                    </a:lnTo>
                    <a:lnTo>
                      <a:pt x="206" y="30"/>
                    </a:lnTo>
                    <a:lnTo>
                      <a:pt x="206" y="32"/>
                    </a:lnTo>
                    <a:lnTo>
                      <a:pt x="204" y="46"/>
                    </a:lnTo>
                    <a:lnTo>
                      <a:pt x="204" y="46"/>
                    </a:lnTo>
                    <a:lnTo>
                      <a:pt x="204" y="52"/>
                    </a:lnTo>
                    <a:lnTo>
                      <a:pt x="200" y="50"/>
                    </a:lnTo>
                    <a:lnTo>
                      <a:pt x="194" y="38"/>
                    </a:lnTo>
                    <a:lnTo>
                      <a:pt x="194" y="38"/>
                    </a:lnTo>
                    <a:lnTo>
                      <a:pt x="190" y="34"/>
                    </a:lnTo>
                    <a:lnTo>
                      <a:pt x="188" y="32"/>
                    </a:lnTo>
                    <a:lnTo>
                      <a:pt x="182" y="32"/>
                    </a:lnTo>
                    <a:lnTo>
                      <a:pt x="172" y="34"/>
                    </a:lnTo>
                    <a:lnTo>
                      <a:pt x="162" y="34"/>
                    </a:lnTo>
                    <a:lnTo>
                      <a:pt x="162" y="34"/>
                    </a:lnTo>
                    <a:lnTo>
                      <a:pt x="158" y="34"/>
                    </a:lnTo>
                    <a:lnTo>
                      <a:pt x="156" y="32"/>
                    </a:lnTo>
                    <a:lnTo>
                      <a:pt x="154" y="30"/>
                    </a:lnTo>
                    <a:lnTo>
                      <a:pt x="154" y="26"/>
                    </a:lnTo>
                    <a:lnTo>
                      <a:pt x="156" y="16"/>
                    </a:lnTo>
                    <a:lnTo>
                      <a:pt x="156" y="4"/>
                    </a:lnTo>
                    <a:lnTo>
                      <a:pt x="156" y="4"/>
                    </a:lnTo>
                    <a:lnTo>
                      <a:pt x="154" y="0"/>
                    </a:lnTo>
                    <a:lnTo>
                      <a:pt x="154" y="0"/>
                    </a:lnTo>
                    <a:lnTo>
                      <a:pt x="152" y="10"/>
                    </a:lnTo>
                    <a:lnTo>
                      <a:pt x="152" y="40"/>
                    </a:lnTo>
                    <a:lnTo>
                      <a:pt x="152" y="40"/>
                    </a:lnTo>
                    <a:lnTo>
                      <a:pt x="152" y="48"/>
                    </a:lnTo>
                    <a:lnTo>
                      <a:pt x="152" y="48"/>
                    </a:lnTo>
                    <a:lnTo>
                      <a:pt x="150" y="48"/>
                    </a:lnTo>
                    <a:lnTo>
                      <a:pt x="146" y="32"/>
                    </a:lnTo>
                    <a:lnTo>
                      <a:pt x="146" y="32"/>
                    </a:lnTo>
                    <a:lnTo>
                      <a:pt x="144" y="30"/>
                    </a:lnTo>
                    <a:lnTo>
                      <a:pt x="144" y="30"/>
                    </a:lnTo>
                    <a:lnTo>
                      <a:pt x="142" y="36"/>
                    </a:lnTo>
                    <a:lnTo>
                      <a:pt x="140" y="48"/>
                    </a:lnTo>
                    <a:lnTo>
                      <a:pt x="138" y="60"/>
                    </a:lnTo>
                    <a:lnTo>
                      <a:pt x="138" y="60"/>
                    </a:lnTo>
                    <a:lnTo>
                      <a:pt x="134" y="64"/>
                    </a:lnTo>
                    <a:lnTo>
                      <a:pt x="132" y="60"/>
                    </a:lnTo>
                    <a:lnTo>
                      <a:pt x="130" y="52"/>
                    </a:lnTo>
                    <a:lnTo>
                      <a:pt x="128" y="44"/>
                    </a:lnTo>
                    <a:lnTo>
                      <a:pt x="128" y="44"/>
                    </a:lnTo>
                    <a:lnTo>
                      <a:pt x="126" y="40"/>
                    </a:lnTo>
                    <a:lnTo>
                      <a:pt x="128" y="38"/>
                    </a:lnTo>
                    <a:lnTo>
                      <a:pt x="134" y="34"/>
                    </a:lnTo>
                    <a:lnTo>
                      <a:pt x="134" y="34"/>
                    </a:lnTo>
                    <a:lnTo>
                      <a:pt x="136" y="32"/>
                    </a:lnTo>
                    <a:lnTo>
                      <a:pt x="136" y="30"/>
                    </a:lnTo>
                    <a:lnTo>
                      <a:pt x="132" y="26"/>
                    </a:lnTo>
                    <a:lnTo>
                      <a:pt x="126" y="20"/>
                    </a:lnTo>
                    <a:lnTo>
                      <a:pt x="120" y="10"/>
                    </a:lnTo>
                    <a:lnTo>
                      <a:pt x="120" y="10"/>
                    </a:lnTo>
                    <a:lnTo>
                      <a:pt x="118" y="4"/>
                    </a:lnTo>
                    <a:lnTo>
                      <a:pt x="116" y="4"/>
                    </a:lnTo>
                    <a:lnTo>
                      <a:pt x="116" y="6"/>
                    </a:lnTo>
                    <a:lnTo>
                      <a:pt x="116" y="14"/>
                    </a:lnTo>
                    <a:lnTo>
                      <a:pt x="118" y="26"/>
                    </a:lnTo>
                    <a:lnTo>
                      <a:pt x="118" y="26"/>
                    </a:lnTo>
                    <a:lnTo>
                      <a:pt x="118" y="36"/>
                    </a:lnTo>
                    <a:lnTo>
                      <a:pt x="116" y="36"/>
                    </a:lnTo>
                    <a:lnTo>
                      <a:pt x="116" y="36"/>
                    </a:lnTo>
                    <a:lnTo>
                      <a:pt x="112" y="32"/>
                    </a:lnTo>
                    <a:lnTo>
                      <a:pt x="106" y="26"/>
                    </a:lnTo>
                    <a:lnTo>
                      <a:pt x="106" y="26"/>
                    </a:lnTo>
                    <a:lnTo>
                      <a:pt x="104" y="24"/>
                    </a:lnTo>
                    <a:lnTo>
                      <a:pt x="102" y="28"/>
                    </a:lnTo>
                    <a:lnTo>
                      <a:pt x="102" y="36"/>
                    </a:lnTo>
                    <a:lnTo>
                      <a:pt x="102" y="48"/>
                    </a:lnTo>
                    <a:lnTo>
                      <a:pt x="102" y="48"/>
                    </a:lnTo>
                    <a:lnTo>
                      <a:pt x="98" y="56"/>
                    </a:lnTo>
                    <a:lnTo>
                      <a:pt x="96" y="58"/>
                    </a:lnTo>
                    <a:lnTo>
                      <a:pt x="94" y="58"/>
                    </a:lnTo>
                    <a:lnTo>
                      <a:pt x="88" y="56"/>
                    </a:lnTo>
                    <a:lnTo>
                      <a:pt x="84" y="50"/>
                    </a:lnTo>
                    <a:lnTo>
                      <a:pt x="84" y="50"/>
                    </a:lnTo>
                    <a:lnTo>
                      <a:pt x="82" y="46"/>
                    </a:lnTo>
                    <a:lnTo>
                      <a:pt x="84" y="44"/>
                    </a:lnTo>
                    <a:lnTo>
                      <a:pt x="92" y="42"/>
                    </a:lnTo>
                    <a:lnTo>
                      <a:pt x="92" y="42"/>
                    </a:lnTo>
                    <a:lnTo>
                      <a:pt x="96" y="42"/>
                    </a:lnTo>
                    <a:lnTo>
                      <a:pt x="98" y="40"/>
                    </a:lnTo>
                    <a:lnTo>
                      <a:pt x="96" y="32"/>
                    </a:lnTo>
                    <a:lnTo>
                      <a:pt x="96" y="32"/>
                    </a:lnTo>
                    <a:lnTo>
                      <a:pt x="96" y="28"/>
                    </a:lnTo>
                    <a:lnTo>
                      <a:pt x="94" y="26"/>
                    </a:lnTo>
                    <a:lnTo>
                      <a:pt x="90" y="26"/>
                    </a:lnTo>
                    <a:lnTo>
                      <a:pt x="90" y="26"/>
                    </a:lnTo>
                    <a:lnTo>
                      <a:pt x="84" y="30"/>
                    </a:lnTo>
                    <a:lnTo>
                      <a:pt x="78" y="32"/>
                    </a:lnTo>
                    <a:lnTo>
                      <a:pt x="74" y="30"/>
                    </a:lnTo>
                    <a:lnTo>
                      <a:pt x="74" y="30"/>
                    </a:lnTo>
                    <a:lnTo>
                      <a:pt x="70" y="26"/>
                    </a:lnTo>
                    <a:lnTo>
                      <a:pt x="70" y="20"/>
                    </a:lnTo>
                    <a:lnTo>
                      <a:pt x="70" y="14"/>
                    </a:lnTo>
                    <a:lnTo>
                      <a:pt x="70" y="10"/>
                    </a:lnTo>
                    <a:lnTo>
                      <a:pt x="70" y="10"/>
                    </a:lnTo>
                    <a:lnTo>
                      <a:pt x="68" y="6"/>
                    </a:lnTo>
                    <a:lnTo>
                      <a:pt x="66" y="6"/>
                    </a:lnTo>
                    <a:lnTo>
                      <a:pt x="62" y="16"/>
                    </a:lnTo>
                    <a:lnTo>
                      <a:pt x="62" y="16"/>
                    </a:lnTo>
                    <a:lnTo>
                      <a:pt x="58" y="20"/>
                    </a:lnTo>
                    <a:lnTo>
                      <a:pt x="56" y="18"/>
                    </a:lnTo>
                    <a:lnTo>
                      <a:pt x="52" y="6"/>
                    </a:lnTo>
                    <a:lnTo>
                      <a:pt x="52" y="6"/>
                    </a:lnTo>
                    <a:lnTo>
                      <a:pt x="50" y="2"/>
                    </a:lnTo>
                    <a:lnTo>
                      <a:pt x="48" y="2"/>
                    </a:lnTo>
                    <a:lnTo>
                      <a:pt x="46" y="6"/>
                    </a:lnTo>
                    <a:lnTo>
                      <a:pt x="44" y="8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36" y="8"/>
                    </a:lnTo>
                    <a:lnTo>
                      <a:pt x="36" y="8"/>
                    </a:lnTo>
                    <a:lnTo>
                      <a:pt x="38" y="16"/>
                    </a:lnTo>
                    <a:lnTo>
                      <a:pt x="38" y="16"/>
                    </a:lnTo>
                    <a:lnTo>
                      <a:pt x="40" y="20"/>
                    </a:lnTo>
                    <a:lnTo>
                      <a:pt x="42" y="22"/>
                    </a:lnTo>
                    <a:lnTo>
                      <a:pt x="46" y="20"/>
                    </a:lnTo>
                    <a:lnTo>
                      <a:pt x="46" y="20"/>
                    </a:lnTo>
                    <a:lnTo>
                      <a:pt x="46" y="26"/>
                    </a:lnTo>
                    <a:lnTo>
                      <a:pt x="50" y="40"/>
                    </a:lnTo>
                    <a:lnTo>
                      <a:pt x="50" y="40"/>
                    </a:lnTo>
                    <a:lnTo>
                      <a:pt x="52" y="46"/>
                    </a:lnTo>
                    <a:lnTo>
                      <a:pt x="52" y="48"/>
                    </a:lnTo>
                    <a:lnTo>
                      <a:pt x="44" y="46"/>
                    </a:lnTo>
                    <a:lnTo>
                      <a:pt x="44" y="46"/>
                    </a:lnTo>
                    <a:lnTo>
                      <a:pt x="40" y="46"/>
                    </a:lnTo>
                    <a:lnTo>
                      <a:pt x="38" y="44"/>
                    </a:lnTo>
                    <a:lnTo>
                      <a:pt x="36" y="36"/>
                    </a:lnTo>
                    <a:lnTo>
                      <a:pt x="36" y="36"/>
                    </a:lnTo>
                    <a:lnTo>
                      <a:pt x="32" y="30"/>
                    </a:lnTo>
                    <a:lnTo>
                      <a:pt x="28" y="26"/>
                    </a:lnTo>
                    <a:lnTo>
                      <a:pt x="24" y="22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10" y="4"/>
                    </a:lnTo>
                    <a:lnTo>
                      <a:pt x="12" y="12"/>
                    </a:lnTo>
                    <a:lnTo>
                      <a:pt x="16" y="26"/>
                    </a:lnTo>
                    <a:lnTo>
                      <a:pt x="20" y="42"/>
                    </a:lnTo>
                    <a:lnTo>
                      <a:pt x="20" y="42"/>
                    </a:lnTo>
                    <a:lnTo>
                      <a:pt x="20" y="50"/>
                    </a:lnTo>
                    <a:lnTo>
                      <a:pt x="16" y="48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SG" sz="180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459" name="Freeform 197"/>
              <p:cNvSpPr>
                <a:spLocks noEditPoints="1"/>
              </p:cNvSpPr>
              <p:nvPr/>
            </p:nvSpPr>
            <p:spPr bwMode="auto">
              <a:xfrm>
                <a:off x="7990026" y="1155700"/>
                <a:ext cx="657225" cy="127000"/>
              </a:xfrm>
              <a:custGeom>
                <a:avLst/>
                <a:gdLst>
                  <a:gd name="T0" fmla="*/ 408 w 414"/>
                  <a:gd name="T1" fmla="*/ 78 h 80"/>
                  <a:gd name="T2" fmla="*/ 402 w 414"/>
                  <a:gd name="T3" fmla="*/ 64 h 80"/>
                  <a:gd name="T4" fmla="*/ 384 w 414"/>
                  <a:gd name="T5" fmla="*/ 64 h 80"/>
                  <a:gd name="T6" fmla="*/ 368 w 414"/>
                  <a:gd name="T7" fmla="*/ 62 h 80"/>
                  <a:gd name="T8" fmla="*/ 366 w 414"/>
                  <a:gd name="T9" fmla="*/ 48 h 80"/>
                  <a:gd name="T10" fmla="*/ 350 w 414"/>
                  <a:gd name="T11" fmla="*/ 56 h 80"/>
                  <a:gd name="T12" fmla="*/ 342 w 414"/>
                  <a:gd name="T13" fmla="*/ 50 h 80"/>
                  <a:gd name="T14" fmla="*/ 334 w 414"/>
                  <a:gd name="T15" fmla="*/ 46 h 80"/>
                  <a:gd name="T16" fmla="*/ 330 w 414"/>
                  <a:gd name="T17" fmla="*/ 72 h 80"/>
                  <a:gd name="T18" fmla="*/ 326 w 414"/>
                  <a:gd name="T19" fmla="*/ 56 h 80"/>
                  <a:gd name="T20" fmla="*/ 318 w 414"/>
                  <a:gd name="T21" fmla="*/ 74 h 80"/>
                  <a:gd name="T22" fmla="*/ 324 w 414"/>
                  <a:gd name="T23" fmla="*/ 78 h 80"/>
                  <a:gd name="T24" fmla="*/ 356 w 414"/>
                  <a:gd name="T25" fmla="*/ 72 h 80"/>
                  <a:gd name="T26" fmla="*/ 372 w 414"/>
                  <a:gd name="T27" fmla="*/ 76 h 80"/>
                  <a:gd name="T28" fmla="*/ 404 w 414"/>
                  <a:gd name="T29" fmla="*/ 80 h 80"/>
                  <a:gd name="T30" fmla="*/ 310 w 414"/>
                  <a:gd name="T31" fmla="*/ 72 h 80"/>
                  <a:gd name="T32" fmla="*/ 302 w 414"/>
                  <a:gd name="T33" fmla="*/ 34 h 80"/>
                  <a:gd name="T34" fmla="*/ 296 w 414"/>
                  <a:gd name="T35" fmla="*/ 44 h 80"/>
                  <a:gd name="T36" fmla="*/ 294 w 414"/>
                  <a:gd name="T37" fmla="*/ 26 h 80"/>
                  <a:gd name="T38" fmla="*/ 286 w 414"/>
                  <a:gd name="T39" fmla="*/ 26 h 80"/>
                  <a:gd name="T40" fmla="*/ 282 w 414"/>
                  <a:gd name="T41" fmla="*/ 14 h 80"/>
                  <a:gd name="T42" fmla="*/ 272 w 414"/>
                  <a:gd name="T43" fmla="*/ 20 h 80"/>
                  <a:gd name="T44" fmla="*/ 260 w 414"/>
                  <a:gd name="T45" fmla="*/ 8 h 80"/>
                  <a:gd name="T46" fmla="*/ 248 w 414"/>
                  <a:gd name="T47" fmla="*/ 14 h 80"/>
                  <a:gd name="T48" fmla="*/ 238 w 414"/>
                  <a:gd name="T49" fmla="*/ 4 h 80"/>
                  <a:gd name="T50" fmla="*/ 230 w 414"/>
                  <a:gd name="T51" fmla="*/ 20 h 80"/>
                  <a:gd name="T52" fmla="*/ 218 w 414"/>
                  <a:gd name="T53" fmla="*/ 26 h 80"/>
                  <a:gd name="T54" fmla="*/ 210 w 414"/>
                  <a:gd name="T55" fmla="*/ 16 h 80"/>
                  <a:gd name="T56" fmla="*/ 184 w 414"/>
                  <a:gd name="T57" fmla="*/ 18 h 80"/>
                  <a:gd name="T58" fmla="*/ 190 w 414"/>
                  <a:gd name="T59" fmla="*/ 24 h 80"/>
                  <a:gd name="T60" fmla="*/ 206 w 414"/>
                  <a:gd name="T61" fmla="*/ 22 h 80"/>
                  <a:gd name="T62" fmla="*/ 236 w 414"/>
                  <a:gd name="T63" fmla="*/ 32 h 80"/>
                  <a:gd name="T64" fmla="*/ 242 w 414"/>
                  <a:gd name="T65" fmla="*/ 26 h 80"/>
                  <a:gd name="T66" fmla="*/ 258 w 414"/>
                  <a:gd name="T67" fmla="*/ 24 h 80"/>
                  <a:gd name="T68" fmla="*/ 280 w 414"/>
                  <a:gd name="T69" fmla="*/ 32 h 80"/>
                  <a:gd name="T70" fmla="*/ 298 w 414"/>
                  <a:gd name="T71" fmla="*/ 52 h 80"/>
                  <a:gd name="T72" fmla="*/ 178 w 414"/>
                  <a:gd name="T73" fmla="*/ 16 h 80"/>
                  <a:gd name="T74" fmla="*/ 172 w 414"/>
                  <a:gd name="T75" fmla="*/ 8 h 80"/>
                  <a:gd name="T76" fmla="*/ 154 w 414"/>
                  <a:gd name="T77" fmla="*/ 14 h 80"/>
                  <a:gd name="T78" fmla="*/ 144 w 414"/>
                  <a:gd name="T79" fmla="*/ 6 h 80"/>
                  <a:gd name="T80" fmla="*/ 136 w 414"/>
                  <a:gd name="T81" fmla="*/ 16 h 80"/>
                  <a:gd name="T82" fmla="*/ 126 w 414"/>
                  <a:gd name="T83" fmla="*/ 6 h 80"/>
                  <a:gd name="T84" fmla="*/ 116 w 414"/>
                  <a:gd name="T85" fmla="*/ 16 h 80"/>
                  <a:gd name="T86" fmla="*/ 114 w 414"/>
                  <a:gd name="T87" fmla="*/ 20 h 80"/>
                  <a:gd name="T88" fmla="*/ 134 w 414"/>
                  <a:gd name="T89" fmla="*/ 30 h 80"/>
                  <a:gd name="T90" fmla="*/ 144 w 414"/>
                  <a:gd name="T91" fmla="*/ 18 h 80"/>
                  <a:gd name="T92" fmla="*/ 156 w 414"/>
                  <a:gd name="T93" fmla="*/ 18 h 80"/>
                  <a:gd name="T94" fmla="*/ 178 w 414"/>
                  <a:gd name="T95" fmla="*/ 16 h 80"/>
                  <a:gd name="T96" fmla="*/ 96 w 414"/>
                  <a:gd name="T97" fmla="*/ 12 h 80"/>
                  <a:gd name="T98" fmla="*/ 68 w 414"/>
                  <a:gd name="T99" fmla="*/ 14 h 80"/>
                  <a:gd name="T100" fmla="*/ 48 w 414"/>
                  <a:gd name="T101" fmla="*/ 16 h 80"/>
                  <a:gd name="T102" fmla="*/ 24 w 414"/>
                  <a:gd name="T103" fmla="*/ 10 h 80"/>
                  <a:gd name="T104" fmla="*/ 0 w 414"/>
                  <a:gd name="T105" fmla="*/ 14 h 80"/>
                  <a:gd name="T106" fmla="*/ 24 w 414"/>
                  <a:gd name="T107" fmla="*/ 14 h 80"/>
                  <a:gd name="T108" fmla="*/ 46 w 414"/>
                  <a:gd name="T109" fmla="*/ 20 h 80"/>
                  <a:gd name="T110" fmla="*/ 56 w 414"/>
                  <a:gd name="T111" fmla="*/ 28 h 80"/>
                  <a:gd name="T112" fmla="*/ 90 w 414"/>
                  <a:gd name="T113" fmla="*/ 2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14" h="80">
                    <a:moveTo>
                      <a:pt x="414" y="80"/>
                    </a:moveTo>
                    <a:lnTo>
                      <a:pt x="414" y="80"/>
                    </a:lnTo>
                    <a:lnTo>
                      <a:pt x="408" y="78"/>
                    </a:lnTo>
                    <a:lnTo>
                      <a:pt x="408" y="78"/>
                    </a:lnTo>
                    <a:lnTo>
                      <a:pt x="404" y="78"/>
                    </a:lnTo>
                    <a:lnTo>
                      <a:pt x="402" y="76"/>
                    </a:lnTo>
                    <a:lnTo>
                      <a:pt x="402" y="64"/>
                    </a:lnTo>
                    <a:lnTo>
                      <a:pt x="402" y="64"/>
                    </a:lnTo>
                    <a:lnTo>
                      <a:pt x="402" y="62"/>
                    </a:lnTo>
                    <a:lnTo>
                      <a:pt x="400" y="60"/>
                    </a:lnTo>
                    <a:lnTo>
                      <a:pt x="392" y="60"/>
                    </a:lnTo>
                    <a:lnTo>
                      <a:pt x="384" y="64"/>
                    </a:lnTo>
                    <a:lnTo>
                      <a:pt x="374" y="66"/>
                    </a:lnTo>
                    <a:lnTo>
                      <a:pt x="374" y="66"/>
                    </a:lnTo>
                    <a:lnTo>
                      <a:pt x="368" y="64"/>
                    </a:lnTo>
                    <a:lnTo>
                      <a:pt x="368" y="62"/>
                    </a:lnTo>
                    <a:lnTo>
                      <a:pt x="368" y="56"/>
                    </a:lnTo>
                    <a:lnTo>
                      <a:pt x="368" y="52"/>
                    </a:lnTo>
                    <a:lnTo>
                      <a:pt x="366" y="48"/>
                    </a:lnTo>
                    <a:lnTo>
                      <a:pt x="366" y="48"/>
                    </a:lnTo>
                    <a:lnTo>
                      <a:pt x="362" y="44"/>
                    </a:lnTo>
                    <a:lnTo>
                      <a:pt x="360" y="46"/>
                    </a:lnTo>
                    <a:lnTo>
                      <a:pt x="356" y="52"/>
                    </a:lnTo>
                    <a:lnTo>
                      <a:pt x="350" y="56"/>
                    </a:lnTo>
                    <a:lnTo>
                      <a:pt x="350" y="56"/>
                    </a:lnTo>
                    <a:lnTo>
                      <a:pt x="344" y="58"/>
                    </a:lnTo>
                    <a:lnTo>
                      <a:pt x="342" y="56"/>
                    </a:lnTo>
                    <a:lnTo>
                      <a:pt x="342" y="50"/>
                    </a:lnTo>
                    <a:lnTo>
                      <a:pt x="340" y="46"/>
                    </a:lnTo>
                    <a:lnTo>
                      <a:pt x="340" y="46"/>
                    </a:lnTo>
                    <a:lnTo>
                      <a:pt x="336" y="44"/>
                    </a:lnTo>
                    <a:lnTo>
                      <a:pt x="334" y="46"/>
                    </a:lnTo>
                    <a:lnTo>
                      <a:pt x="332" y="54"/>
                    </a:lnTo>
                    <a:lnTo>
                      <a:pt x="332" y="64"/>
                    </a:lnTo>
                    <a:lnTo>
                      <a:pt x="332" y="64"/>
                    </a:lnTo>
                    <a:lnTo>
                      <a:pt x="330" y="72"/>
                    </a:lnTo>
                    <a:lnTo>
                      <a:pt x="330" y="74"/>
                    </a:lnTo>
                    <a:lnTo>
                      <a:pt x="330" y="72"/>
                    </a:lnTo>
                    <a:lnTo>
                      <a:pt x="326" y="56"/>
                    </a:lnTo>
                    <a:lnTo>
                      <a:pt x="326" y="56"/>
                    </a:lnTo>
                    <a:lnTo>
                      <a:pt x="324" y="52"/>
                    </a:lnTo>
                    <a:lnTo>
                      <a:pt x="322" y="54"/>
                    </a:lnTo>
                    <a:lnTo>
                      <a:pt x="318" y="74"/>
                    </a:lnTo>
                    <a:lnTo>
                      <a:pt x="318" y="74"/>
                    </a:lnTo>
                    <a:lnTo>
                      <a:pt x="316" y="76"/>
                    </a:lnTo>
                    <a:lnTo>
                      <a:pt x="316" y="76"/>
                    </a:lnTo>
                    <a:lnTo>
                      <a:pt x="320" y="78"/>
                    </a:lnTo>
                    <a:lnTo>
                      <a:pt x="324" y="78"/>
                    </a:lnTo>
                    <a:lnTo>
                      <a:pt x="336" y="76"/>
                    </a:lnTo>
                    <a:lnTo>
                      <a:pt x="336" y="76"/>
                    </a:lnTo>
                    <a:lnTo>
                      <a:pt x="350" y="72"/>
                    </a:lnTo>
                    <a:lnTo>
                      <a:pt x="356" y="72"/>
                    </a:lnTo>
                    <a:lnTo>
                      <a:pt x="364" y="74"/>
                    </a:lnTo>
                    <a:lnTo>
                      <a:pt x="364" y="74"/>
                    </a:lnTo>
                    <a:lnTo>
                      <a:pt x="370" y="78"/>
                    </a:lnTo>
                    <a:lnTo>
                      <a:pt x="372" y="76"/>
                    </a:lnTo>
                    <a:lnTo>
                      <a:pt x="378" y="76"/>
                    </a:lnTo>
                    <a:lnTo>
                      <a:pt x="392" y="78"/>
                    </a:lnTo>
                    <a:lnTo>
                      <a:pt x="392" y="78"/>
                    </a:lnTo>
                    <a:lnTo>
                      <a:pt x="404" y="80"/>
                    </a:lnTo>
                    <a:lnTo>
                      <a:pt x="414" y="80"/>
                    </a:lnTo>
                    <a:lnTo>
                      <a:pt x="414" y="80"/>
                    </a:lnTo>
                    <a:close/>
                    <a:moveTo>
                      <a:pt x="310" y="72"/>
                    </a:moveTo>
                    <a:lnTo>
                      <a:pt x="310" y="72"/>
                    </a:lnTo>
                    <a:lnTo>
                      <a:pt x="306" y="56"/>
                    </a:lnTo>
                    <a:lnTo>
                      <a:pt x="304" y="40"/>
                    </a:lnTo>
                    <a:lnTo>
                      <a:pt x="304" y="40"/>
                    </a:lnTo>
                    <a:lnTo>
                      <a:pt x="302" y="34"/>
                    </a:lnTo>
                    <a:lnTo>
                      <a:pt x="302" y="32"/>
                    </a:lnTo>
                    <a:lnTo>
                      <a:pt x="302" y="34"/>
                    </a:lnTo>
                    <a:lnTo>
                      <a:pt x="296" y="44"/>
                    </a:lnTo>
                    <a:lnTo>
                      <a:pt x="296" y="44"/>
                    </a:lnTo>
                    <a:lnTo>
                      <a:pt x="294" y="46"/>
                    </a:lnTo>
                    <a:lnTo>
                      <a:pt x="294" y="40"/>
                    </a:lnTo>
                    <a:lnTo>
                      <a:pt x="294" y="26"/>
                    </a:lnTo>
                    <a:lnTo>
                      <a:pt x="294" y="26"/>
                    </a:lnTo>
                    <a:lnTo>
                      <a:pt x="294" y="22"/>
                    </a:lnTo>
                    <a:lnTo>
                      <a:pt x="292" y="20"/>
                    </a:lnTo>
                    <a:lnTo>
                      <a:pt x="286" y="26"/>
                    </a:lnTo>
                    <a:lnTo>
                      <a:pt x="286" y="26"/>
                    </a:lnTo>
                    <a:lnTo>
                      <a:pt x="284" y="28"/>
                    </a:lnTo>
                    <a:lnTo>
                      <a:pt x="282" y="24"/>
                    </a:lnTo>
                    <a:lnTo>
                      <a:pt x="282" y="14"/>
                    </a:lnTo>
                    <a:lnTo>
                      <a:pt x="282" y="14"/>
                    </a:lnTo>
                    <a:lnTo>
                      <a:pt x="282" y="12"/>
                    </a:lnTo>
                    <a:lnTo>
                      <a:pt x="280" y="12"/>
                    </a:lnTo>
                    <a:lnTo>
                      <a:pt x="272" y="20"/>
                    </a:lnTo>
                    <a:lnTo>
                      <a:pt x="272" y="20"/>
                    </a:lnTo>
                    <a:lnTo>
                      <a:pt x="266" y="22"/>
                    </a:lnTo>
                    <a:lnTo>
                      <a:pt x="264" y="20"/>
                    </a:lnTo>
                    <a:lnTo>
                      <a:pt x="260" y="8"/>
                    </a:lnTo>
                    <a:lnTo>
                      <a:pt x="260" y="8"/>
                    </a:lnTo>
                    <a:lnTo>
                      <a:pt x="256" y="4"/>
                    </a:lnTo>
                    <a:lnTo>
                      <a:pt x="254" y="4"/>
                    </a:lnTo>
                    <a:lnTo>
                      <a:pt x="248" y="14"/>
                    </a:lnTo>
                    <a:lnTo>
                      <a:pt x="248" y="14"/>
                    </a:lnTo>
                    <a:lnTo>
                      <a:pt x="246" y="18"/>
                    </a:lnTo>
                    <a:lnTo>
                      <a:pt x="244" y="16"/>
                    </a:lnTo>
                    <a:lnTo>
                      <a:pt x="238" y="4"/>
                    </a:lnTo>
                    <a:lnTo>
                      <a:pt x="238" y="4"/>
                    </a:lnTo>
                    <a:lnTo>
                      <a:pt x="234" y="0"/>
                    </a:lnTo>
                    <a:lnTo>
                      <a:pt x="232" y="2"/>
                    </a:lnTo>
                    <a:lnTo>
                      <a:pt x="230" y="20"/>
                    </a:lnTo>
                    <a:lnTo>
                      <a:pt x="230" y="20"/>
                    </a:lnTo>
                    <a:lnTo>
                      <a:pt x="226" y="28"/>
                    </a:lnTo>
                    <a:lnTo>
                      <a:pt x="224" y="28"/>
                    </a:lnTo>
                    <a:lnTo>
                      <a:pt x="222" y="28"/>
                    </a:lnTo>
                    <a:lnTo>
                      <a:pt x="218" y="26"/>
                    </a:lnTo>
                    <a:lnTo>
                      <a:pt x="216" y="20"/>
                    </a:lnTo>
                    <a:lnTo>
                      <a:pt x="216" y="20"/>
                    </a:lnTo>
                    <a:lnTo>
                      <a:pt x="214" y="16"/>
                    </a:lnTo>
                    <a:lnTo>
                      <a:pt x="210" y="16"/>
                    </a:lnTo>
                    <a:lnTo>
                      <a:pt x="192" y="16"/>
                    </a:lnTo>
                    <a:lnTo>
                      <a:pt x="192" y="16"/>
                    </a:lnTo>
                    <a:lnTo>
                      <a:pt x="184" y="18"/>
                    </a:lnTo>
                    <a:lnTo>
                      <a:pt x="184" y="18"/>
                    </a:lnTo>
                    <a:lnTo>
                      <a:pt x="186" y="20"/>
                    </a:lnTo>
                    <a:lnTo>
                      <a:pt x="186" y="20"/>
                    </a:lnTo>
                    <a:lnTo>
                      <a:pt x="188" y="22"/>
                    </a:lnTo>
                    <a:lnTo>
                      <a:pt x="190" y="24"/>
                    </a:lnTo>
                    <a:lnTo>
                      <a:pt x="194" y="22"/>
                    </a:lnTo>
                    <a:lnTo>
                      <a:pt x="198" y="20"/>
                    </a:lnTo>
                    <a:lnTo>
                      <a:pt x="202" y="20"/>
                    </a:lnTo>
                    <a:lnTo>
                      <a:pt x="206" y="22"/>
                    </a:lnTo>
                    <a:lnTo>
                      <a:pt x="206" y="22"/>
                    </a:lnTo>
                    <a:lnTo>
                      <a:pt x="216" y="28"/>
                    </a:lnTo>
                    <a:lnTo>
                      <a:pt x="226" y="32"/>
                    </a:lnTo>
                    <a:lnTo>
                      <a:pt x="236" y="32"/>
                    </a:lnTo>
                    <a:lnTo>
                      <a:pt x="238" y="32"/>
                    </a:lnTo>
                    <a:lnTo>
                      <a:pt x="240" y="30"/>
                    </a:lnTo>
                    <a:lnTo>
                      <a:pt x="240" y="30"/>
                    </a:lnTo>
                    <a:lnTo>
                      <a:pt x="242" y="26"/>
                    </a:lnTo>
                    <a:lnTo>
                      <a:pt x="246" y="22"/>
                    </a:lnTo>
                    <a:lnTo>
                      <a:pt x="252" y="22"/>
                    </a:lnTo>
                    <a:lnTo>
                      <a:pt x="258" y="24"/>
                    </a:lnTo>
                    <a:lnTo>
                      <a:pt x="258" y="24"/>
                    </a:lnTo>
                    <a:lnTo>
                      <a:pt x="266" y="28"/>
                    </a:lnTo>
                    <a:lnTo>
                      <a:pt x="270" y="28"/>
                    </a:lnTo>
                    <a:lnTo>
                      <a:pt x="274" y="28"/>
                    </a:lnTo>
                    <a:lnTo>
                      <a:pt x="280" y="32"/>
                    </a:lnTo>
                    <a:lnTo>
                      <a:pt x="280" y="32"/>
                    </a:lnTo>
                    <a:lnTo>
                      <a:pt x="290" y="42"/>
                    </a:lnTo>
                    <a:lnTo>
                      <a:pt x="298" y="52"/>
                    </a:lnTo>
                    <a:lnTo>
                      <a:pt x="298" y="52"/>
                    </a:lnTo>
                    <a:lnTo>
                      <a:pt x="304" y="62"/>
                    </a:lnTo>
                    <a:lnTo>
                      <a:pt x="310" y="72"/>
                    </a:lnTo>
                    <a:lnTo>
                      <a:pt x="310" y="72"/>
                    </a:lnTo>
                    <a:close/>
                    <a:moveTo>
                      <a:pt x="178" y="16"/>
                    </a:moveTo>
                    <a:lnTo>
                      <a:pt x="178" y="16"/>
                    </a:lnTo>
                    <a:lnTo>
                      <a:pt x="176" y="14"/>
                    </a:lnTo>
                    <a:lnTo>
                      <a:pt x="172" y="8"/>
                    </a:lnTo>
                    <a:lnTo>
                      <a:pt x="172" y="8"/>
                    </a:lnTo>
                    <a:lnTo>
                      <a:pt x="166" y="8"/>
                    </a:lnTo>
                    <a:lnTo>
                      <a:pt x="164" y="10"/>
                    </a:lnTo>
                    <a:lnTo>
                      <a:pt x="160" y="12"/>
                    </a:lnTo>
                    <a:lnTo>
                      <a:pt x="154" y="14"/>
                    </a:lnTo>
                    <a:lnTo>
                      <a:pt x="154" y="14"/>
                    </a:lnTo>
                    <a:lnTo>
                      <a:pt x="146" y="12"/>
                    </a:lnTo>
                    <a:lnTo>
                      <a:pt x="144" y="6"/>
                    </a:lnTo>
                    <a:lnTo>
                      <a:pt x="144" y="6"/>
                    </a:lnTo>
                    <a:lnTo>
                      <a:pt x="142" y="4"/>
                    </a:lnTo>
                    <a:lnTo>
                      <a:pt x="140" y="6"/>
                    </a:lnTo>
                    <a:lnTo>
                      <a:pt x="136" y="16"/>
                    </a:lnTo>
                    <a:lnTo>
                      <a:pt x="136" y="16"/>
                    </a:lnTo>
                    <a:lnTo>
                      <a:pt x="134" y="18"/>
                    </a:lnTo>
                    <a:lnTo>
                      <a:pt x="130" y="16"/>
                    </a:lnTo>
                    <a:lnTo>
                      <a:pt x="126" y="6"/>
                    </a:lnTo>
                    <a:lnTo>
                      <a:pt x="126" y="6"/>
                    </a:lnTo>
                    <a:lnTo>
                      <a:pt x="124" y="2"/>
                    </a:lnTo>
                    <a:lnTo>
                      <a:pt x="120" y="4"/>
                    </a:lnTo>
                    <a:lnTo>
                      <a:pt x="116" y="16"/>
                    </a:lnTo>
                    <a:lnTo>
                      <a:pt x="116" y="16"/>
                    </a:lnTo>
                    <a:lnTo>
                      <a:pt x="114" y="18"/>
                    </a:lnTo>
                    <a:lnTo>
                      <a:pt x="112" y="18"/>
                    </a:lnTo>
                    <a:lnTo>
                      <a:pt x="112" y="18"/>
                    </a:lnTo>
                    <a:lnTo>
                      <a:pt x="114" y="20"/>
                    </a:lnTo>
                    <a:lnTo>
                      <a:pt x="114" y="20"/>
                    </a:lnTo>
                    <a:lnTo>
                      <a:pt x="126" y="24"/>
                    </a:lnTo>
                    <a:lnTo>
                      <a:pt x="130" y="28"/>
                    </a:lnTo>
                    <a:lnTo>
                      <a:pt x="134" y="30"/>
                    </a:lnTo>
                    <a:lnTo>
                      <a:pt x="140" y="26"/>
                    </a:lnTo>
                    <a:lnTo>
                      <a:pt x="140" y="26"/>
                    </a:lnTo>
                    <a:lnTo>
                      <a:pt x="142" y="22"/>
                    </a:lnTo>
                    <a:lnTo>
                      <a:pt x="144" y="18"/>
                    </a:lnTo>
                    <a:lnTo>
                      <a:pt x="144" y="16"/>
                    </a:lnTo>
                    <a:lnTo>
                      <a:pt x="146" y="16"/>
                    </a:lnTo>
                    <a:lnTo>
                      <a:pt x="156" y="18"/>
                    </a:lnTo>
                    <a:lnTo>
                      <a:pt x="156" y="18"/>
                    </a:lnTo>
                    <a:lnTo>
                      <a:pt x="162" y="20"/>
                    </a:lnTo>
                    <a:lnTo>
                      <a:pt x="168" y="18"/>
                    </a:lnTo>
                    <a:lnTo>
                      <a:pt x="178" y="16"/>
                    </a:lnTo>
                    <a:lnTo>
                      <a:pt x="178" y="16"/>
                    </a:lnTo>
                    <a:close/>
                    <a:moveTo>
                      <a:pt x="110" y="18"/>
                    </a:moveTo>
                    <a:lnTo>
                      <a:pt x="110" y="18"/>
                    </a:lnTo>
                    <a:lnTo>
                      <a:pt x="104" y="16"/>
                    </a:lnTo>
                    <a:lnTo>
                      <a:pt x="96" y="12"/>
                    </a:lnTo>
                    <a:lnTo>
                      <a:pt x="96" y="12"/>
                    </a:lnTo>
                    <a:lnTo>
                      <a:pt x="82" y="10"/>
                    </a:lnTo>
                    <a:lnTo>
                      <a:pt x="74" y="12"/>
                    </a:lnTo>
                    <a:lnTo>
                      <a:pt x="68" y="14"/>
                    </a:lnTo>
                    <a:lnTo>
                      <a:pt x="68" y="14"/>
                    </a:lnTo>
                    <a:lnTo>
                      <a:pt x="60" y="18"/>
                    </a:lnTo>
                    <a:lnTo>
                      <a:pt x="54" y="18"/>
                    </a:lnTo>
                    <a:lnTo>
                      <a:pt x="48" y="16"/>
                    </a:lnTo>
                    <a:lnTo>
                      <a:pt x="38" y="12"/>
                    </a:lnTo>
                    <a:lnTo>
                      <a:pt x="38" y="12"/>
                    </a:lnTo>
                    <a:lnTo>
                      <a:pt x="30" y="8"/>
                    </a:lnTo>
                    <a:lnTo>
                      <a:pt x="24" y="10"/>
                    </a:lnTo>
                    <a:lnTo>
                      <a:pt x="16" y="1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8" y="16"/>
                    </a:lnTo>
                    <a:lnTo>
                      <a:pt x="14" y="18"/>
                    </a:lnTo>
                    <a:lnTo>
                      <a:pt x="24" y="14"/>
                    </a:lnTo>
                    <a:lnTo>
                      <a:pt x="24" y="14"/>
                    </a:lnTo>
                    <a:lnTo>
                      <a:pt x="34" y="14"/>
                    </a:lnTo>
                    <a:lnTo>
                      <a:pt x="38" y="16"/>
                    </a:lnTo>
                    <a:lnTo>
                      <a:pt x="46" y="20"/>
                    </a:lnTo>
                    <a:lnTo>
                      <a:pt x="46" y="20"/>
                    </a:lnTo>
                    <a:lnTo>
                      <a:pt x="50" y="24"/>
                    </a:lnTo>
                    <a:lnTo>
                      <a:pt x="52" y="28"/>
                    </a:lnTo>
                    <a:lnTo>
                      <a:pt x="56" y="28"/>
                    </a:lnTo>
                    <a:lnTo>
                      <a:pt x="68" y="28"/>
                    </a:lnTo>
                    <a:lnTo>
                      <a:pt x="68" y="28"/>
                    </a:lnTo>
                    <a:lnTo>
                      <a:pt x="80" y="24"/>
                    </a:lnTo>
                    <a:lnTo>
                      <a:pt x="90" y="20"/>
                    </a:lnTo>
                    <a:lnTo>
                      <a:pt x="100" y="18"/>
                    </a:lnTo>
                    <a:lnTo>
                      <a:pt x="110" y="18"/>
                    </a:lnTo>
                    <a:lnTo>
                      <a:pt x="110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SG" sz="180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460" name="Freeform 198"/>
              <p:cNvSpPr>
                <a:spLocks/>
              </p:cNvSpPr>
              <p:nvPr/>
            </p:nvSpPr>
            <p:spPr bwMode="auto">
              <a:xfrm>
                <a:off x="7367726" y="1085850"/>
                <a:ext cx="587375" cy="139700"/>
              </a:xfrm>
              <a:custGeom>
                <a:avLst/>
                <a:gdLst>
                  <a:gd name="T0" fmla="*/ 362 w 370"/>
                  <a:gd name="T1" fmla="*/ 64 h 88"/>
                  <a:gd name="T2" fmla="*/ 356 w 370"/>
                  <a:gd name="T3" fmla="*/ 44 h 88"/>
                  <a:gd name="T4" fmla="*/ 338 w 370"/>
                  <a:gd name="T5" fmla="*/ 56 h 88"/>
                  <a:gd name="T6" fmla="*/ 324 w 370"/>
                  <a:gd name="T7" fmla="*/ 46 h 88"/>
                  <a:gd name="T8" fmla="*/ 312 w 370"/>
                  <a:gd name="T9" fmla="*/ 40 h 88"/>
                  <a:gd name="T10" fmla="*/ 306 w 370"/>
                  <a:gd name="T11" fmla="*/ 54 h 88"/>
                  <a:gd name="T12" fmla="*/ 294 w 370"/>
                  <a:gd name="T13" fmla="*/ 56 h 88"/>
                  <a:gd name="T14" fmla="*/ 292 w 370"/>
                  <a:gd name="T15" fmla="*/ 44 h 88"/>
                  <a:gd name="T16" fmla="*/ 270 w 370"/>
                  <a:gd name="T17" fmla="*/ 42 h 88"/>
                  <a:gd name="T18" fmla="*/ 276 w 370"/>
                  <a:gd name="T19" fmla="*/ 56 h 88"/>
                  <a:gd name="T20" fmla="*/ 258 w 370"/>
                  <a:gd name="T21" fmla="*/ 54 h 88"/>
                  <a:gd name="T22" fmla="*/ 250 w 370"/>
                  <a:gd name="T23" fmla="*/ 62 h 88"/>
                  <a:gd name="T24" fmla="*/ 226 w 370"/>
                  <a:gd name="T25" fmla="*/ 62 h 88"/>
                  <a:gd name="T26" fmla="*/ 222 w 370"/>
                  <a:gd name="T27" fmla="*/ 44 h 88"/>
                  <a:gd name="T28" fmla="*/ 216 w 370"/>
                  <a:gd name="T29" fmla="*/ 38 h 88"/>
                  <a:gd name="T30" fmla="*/ 204 w 370"/>
                  <a:gd name="T31" fmla="*/ 58 h 88"/>
                  <a:gd name="T32" fmla="*/ 188 w 370"/>
                  <a:gd name="T33" fmla="*/ 46 h 88"/>
                  <a:gd name="T34" fmla="*/ 180 w 370"/>
                  <a:gd name="T35" fmla="*/ 18 h 88"/>
                  <a:gd name="T36" fmla="*/ 174 w 370"/>
                  <a:gd name="T37" fmla="*/ 58 h 88"/>
                  <a:gd name="T38" fmla="*/ 156 w 370"/>
                  <a:gd name="T39" fmla="*/ 44 h 88"/>
                  <a:gd name="T40" fmla="*/ 144 w 370"/>
                  <a:gd name="T41" fmla="*/ 54 h 88"/>
                  <a:gd name="T42" fmla="*/ 132 w 370"/>
                  <a:gd name="T43" fmla="*/ 30 h 88"/>
                  <a:gd name="T44" fmla="*/ 122 w 370"/>
                  <a:gd name="T45" fmla="*/ 54 h 88"/>
                  <a:gd name="T46" fmla="*/ 104 w 370"/>
                  <a:gd name="T47" fmla="*/ 46 h 88"/>
                  <a:gd name="T48" fmla="*/ 96 w 370"/>
                  <a:gd name="T49" fmla="*/ 26 h 88"/>
                  <a:gd name="T50" fmla="*/ 92 w 370"/>
                  <a:gd name="T51" fmla="*/ 40 h 88"/>
                  <a:gd name="T52" fmla="*/ 76 w 370"/>
                  <a:gd name="T53" fmla="*/ 0 h 88"/>
                  <a:gd name="T54" fmla="*/ 72 w 370"/>
                  <a:gd name="T55" fmla="*/ 34 h 88"/>
                  <a:gd name="T56" fmla="*/ 84 w 370"/>
                  <a:gd name="T57" fmla="*/ 58 h 88"/>
                  <a:gd name="T58" fmla="*/ 62 w 370"/>
                  <a:gd name="T59" fmla="*/ 34 h 88"/>
                  <a:gd name="T60" fmla="*/ 52 w 370"/>
                  <a:gd name="T61" fmla="*/ 46 h 88"/>
                  <a:gd name="T62" fmla="*/ 30 w 370"/>
                  <a:gd name="T63" fmla="*/ 24 h 88"/>
                  <a:gd name="T64" fmla="*/ 22 w 370"/>
                  <a:gd name="T65" fmla="*/ 42 h 88"/>
                  <a:gd name="T66" fmla="*/ 0 w 370"/>
                  <a:gd name="T67" fmla="*/ 38 h 88"/>
                  <a:gd name="T68" fmla="*/ 18 w 370"/>
                  <a:gd name="T69" fmla="*/ 54 h 88"/>
                  <a:gd name="T70" fmla="*/ 40 w 370"/>
                  <a:gd name="T71" fmla="*/ 62 h 88"/>
                  <a:gd name="T72" fmla="*/ 46 w 370"/>
                  <a:gd name="T73" fmla="*/ 50 h 88"/>
                  <a:gd name="T74" fmla="*/ 58 w 370"/>
                  <a:gd name="T75" fmla="*/ 54 h 88"/>
                  <a:gd name="T76" fmla="*/ 82 w 370"/>
                  <a:gd name="T77" fmla="*/ 66 h 88"/>
                  <a:gd name="T78" fmla="*/ 96 w 370"/>
                  <a:gd name="T79" fmla="*/ 68 h 88"/>
                  <a:gd name="T80" fmla="*/ 116 w 370"/>
                  <a:gd name="T81" fmla="*/ 62 h 88"/>
                  <a:gd name="T82" fmla="*/ 120 w 370"/>
                  <a:gd name="T83" fmla="*/ 72 h 88"/>
                  <a:gd name="T84" fmla="*/ 116 w 370"/>
                  <a:gd name="T85" fmla="*/ 62 h 88"/>
                  <a:gd name="T86" fmla="*/ 152 w 370"/>
                  <a:gd name="T87" fmla="*/ 62 h 88"/>
                  <a:gd name="T88" fmla="*/ 138 w 370"/>
                  <a:gd name="T89" fmla="*/ 70 h 88"/>
                  <a:gd name="T90" fmla="*/ 176 w 370"/>
                  <a:gd name="T91" fmla="*/ 72 h 88"/>
                  <a:gd name="T92" fmla="*/ 196 w 370"/>
                  <a:gd name="T93" fmla="*/ 84 h 88"/>
                  <a:gd name="T94" fmla="*/ 208 w 370"/>
                  <a:gd name="T95" fmla="*/ 82 h 88"/>
                  <a:gd name="T96" fmla="*/ 220 w 370"/>
                  <a:gd name="T97" fmla="*/ 76 h 88"/>
                  <a:gd name="T98" fmla="*/ 234 w 370"/>
                  <a:gd name="T99" fmla="*/ 80 h 88"/>
                  <a:gd name="T100" fmla="*/ 250 w 370"/>
                  <a:gd name="T101" fmla="*/ 74 h 88"/>
                  <a:gd name="T102" fmla="*/ 264 w 370"/>
                  <a:gd name="T103" fmla="*/ 74 h 88"/>
                  <a:gd name="T104" fmla="*/ 276 w 370"/>
                  <a:gd name="T105" fmla="*/ 74 h 88"/>
                  <a:gd name="T106" fmla="*/ 304 w 370"/>
                  <a:gd name="T107" fmla="*/ 78 h 88"/>
                  <a:gd name="T108" fmla="*/ 302 w 370"/>
                  <a:gd name="T109" fmla="*/ 66 h 88"/>
                  <a:gd name="T110" fmla="*/ 324 w 370"/>
                  <a:gd name="T111" fmla="*/ 72 h 88"/>
                  <a:gd name="T112" fmla="*/ 332 w 370"/>
                  <a:gd name="T113" fmla="*/ 64 h 88"/>
                  <a:gd name="T114" fmla="*/ 342 w 370"/>
                  <a:gd name="T115" fmla="*/ 66 h 88"/>
                  <a:gd name="T116" fmla="*/ 370 w 370"/>
                  <a:gd name="T117" fmla="*/ 6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70" h="88">
                    <a:moveTo>
                      <a:pt x="370" y="64"/>
                    </a:moveTo>
                    <a:lnTo>
                      <a:pt x="370" y="64"/>
                    </a:lnTo>
                    <a:lnTo>
                      <a:pt x="370" y="64"/>
                    </a:lnTo>
                    <a:lnTo>
                      <a:pt x="370" y="64"/>
                    </a:lnTo>
                    <a:lnTo>
                      <a:pt x="362" y="64"/>
                    </a:lnTo>
                    <a:lnTo>
                      <a:pt x="360" y="60"/>
                    </a:lnTo>
                    <a:lnTo>
                      <a:pt x="358" y="48"/>
                    </a:lnTo>
                    <a:lnTo>
                      <a:pt x="358" y="48"/>
                    </a:lnTo>
                    <a:lnTo>
                      <a:pt x="356" y="42"/>
                    </a:lnTo>
                    <a:lnTo>
                      <a:pt x="356" y="44"/>
                    </a:lnTo>
                    <a:lnTo>
                      <a:pt x="350" y="54"/>
                    </a:lnTo>
                    <a:lnTo>
                      <a:pt x="350" y="54"/>
                    </a:lnTo>
                    <a:lnTo>
                      <a:pt x="346" y="58"/>
                    </a:lnTo>
                    <a:lnTo>
                      <a:pt x="342" y="58"/>
                    </a:lnTo>
                    <a:lnTo>
                      <a:pt x="338" y="56"/>
                    </a:lnTo>
                    <a:lnTo>
                      <a:pt x="334" y="50"/>
                    </a:lnTo>
                    <a:lnTo>
                      <a:pt x="334" y="50"/>
                    </a:lnTo>
                    <a:lnTo>
                      <a:pt x="328" y="44"/>
                    </a:lnTo>
                    <a:lnTo>
                      <a:pt x="326" y="42"/>
                    </a:lnTo>
                    <a:lnTo>
                      <a:pt x="324" y="46"/>
                    </a:lnTo>
                    <a:lnTo>
                      <a:pt x="322" y="54"/>
                    </a:lnTo>
                    <a:lnTo>
                      <a:pt x="322" y="54"/>
                    </a:lnTo>
                    <a:lnTo>
                      <a:pt x="320" y="60"/>
                    </a:lnTo>
                    <a:lnTo>
                      <a:pt x="316" y="56"/>
                    </a:lnTo>
                    <a:lnTo>
                      <a:pt x="312" y="40"/>
                    </a:lnTo>
                    <a:lnTo>
                      <a:pt x="312" y="40"/>
                    </a:lnTo>
                    <a:lnTo>
                      <a:pt x="310" y="34"/>
                    </a:lnTo>
                    <a:lnTo>
                      <a:pt x="308" y="36"/>
                    </a:lnTo>
                    <a:lnTo>
                      <a:pt x="306" y="54"/>
                    </a:lnTo>
                    <a:lnTo>
                      <a:pt x="306" y="54"/>
                    </a:lnTo>
                    <a:lnTo>
                      <a:pt x="306" y="62"/>
                    </a:lnTo>
                    <a:lnTo>
                      <a:pt x="304" y="62"/>
                    </a:lnTo>
                    <a:lnTo>
                      <a:pt x="302" y="60"/>
                    </a:lnTo>
                    <a:lnTo>
                      <a:pt x="298" y="58"/>
                    </a:lnTo>
                    <a:lnTo>
                      <a:pt x="294" y="56"/>
                    </a:lnTo>
                    <a:lnTo>
                      <a:pt x="294" y="56"/>
                    </a:lnTo>
                    <a:lnTo>
                      <a:pt x="292" y="58"/>
                    </a:lnTo>
                    <a:lnTo>
                      <a:pt x="290" y="54"/>
                    </a:lnTo>
                    <a:lnTo>
                      <a:pt x="292" y="44"/>
                    </a:lnTo>
                    <a:lnTo>
                      <a:pt x="292" y="44"/>
                    </a:lnTo>
                    <a:lnTo>
                      <a:pt x="290" y="42"/>
                    </a:lnTo>
                    <a:lnTo>
                      <a:pt x="290" y="40"/>
                    </a:lnTo>
                    <a:lnTo>
                      <a:pt x="284" y="40"/>
                    </a:lnTo>
                    <a:lnTo>
                      <a:pt x="278" y="42"/>
                    </a:lnTo>
                    <a:lnTo>
                      <a:pt x="270" y="42"/>
                    </a:lnTo>
                    <a:lnTo>
                      <a:pt x="270" y="42"/>
                    </a:lnTo>
                    <a:lnTo>
                      <a:pt x="264" y="40"/>
                    </a:lnTo>
                    <a:lnTo>
                      <a:pt x="266" y="44"/>
                    </a:lnTo>
                    <a:lnTo>
                      <a:pt x="276" y="56"/>
                    </a:lnTo>
                    <a:lnTo>
                      <a:pt x="276" y="56"/>
                    </a:lnTo>
                    <a:lnTo>
                      <a:pt x="280" y="62"/>
                    </a:lnTo>
                    <a:lnTo>
                      <a:pt x="274" y="62"/>
                    </a:lnTo>
                    <a:lnTo>
                      <a:pt x="266" y="58"/>
                    </a:lnTo>
                    <a:lnTo>
                      <a:pt x="258" y="54"/>
                    </a:lnTo>
                    <a:lnTo>
                      <a:pt x="258" y="54"/>
                    </a:lnTo>
                    <a:lnTo>
                      <a:pt x="252" y="52"/>
                    </a:lnTo>
                    <a:lnTo>
                      <a:pt x="250" y="54"/>
                    </a:lnTo>
                    <a:lnTo>
                      <a:pt x="250" y="58"/>
                    </a:lnTo>
                    <a:lnTo>
                      <a:pt x="250" y="62"/>
                    </a:lnTo>
                    <a:lnTo>
                      <a:pt x="250" y="62"/>
                    </a:lnTo>
                    <a:lnTo>
                      <a:pt x="248" y="66"/>
                    </a:lnTo>
                    <a:lnTo>
                      <a:pt x="244" y="66"/>
                    </a:lnTo>
                    <a:lnTo>
                      <a:pt x="236" y="64"/>
                    </a:lnTo>
                    <a:lnTo>
                      <a:pt x="226" y="62"/>
                    </a:lnTo>
                    <a:lnTo>
                      <a:pt x="226" y="62"/>
                    </a:lnTo>
                    <a:lnTo>
                      <a:pt x="220" y="60"/>
                    </a:lnTo>
                    <a:lnTo>
                      <a:pt x="220" y="58"/>
                    </a:lnTo>
                    <a:lnTo>
                      <a:pt x="220" y="56"/>
                    </a:lnTo>
                    <a:lnTo>
                      <a:pt x="222" y="50"/>
                    </a:lnTo>
                    <a:lnTo>
                      <a:pt x="222" y="44"/>
                    </a:lnTo>
                    <a:lnTo>
                      <a:pt x="222" y="40"/>
                    </a:lnTo>
                    <a:lnTo>
                      <a:pt x="222" y="40"/>
                    </a:lnTo>
                    <a:lnTo>
                      <a:pt x="220" y="36"/>
                    </a:lnTo>
                    <a:lnTo>
                      <a:pt x="220" y="34"/>
                    </a:lnTo>
                    <a:lnTo>
                      <a:pt x="216" y="38"/>
                    </a:lnTo>
                    <a:lnTo>
                      <a:pt x="214" y="56"/>
                    </a:lnTo>
                    <a:lnTo>
                      <a:pt x="214" y="56"/>
                    </a:lnTo>
                    <a:lnTo>
                      <a:pt x="212" y="60"/>
                    </a:lnTo>
                    <a:lnTo>
                      <a:pt x="208" y="60"/>
                    </a:lnTo>
                    <a:lnTo>
                      <a:pt x="204" y="58"/>
                    </a:lnTo>
                    <a:lnTo>
                      <a:pt x="196" y="56"/>
                    </a:lnTo>
                    <a:lnTo>
                      <a:pt x="196" y="56"/>
                    </a:lnTo>
                    <a:lnTo>
                      <a:pt x="194" y="54"/>
                    </a:lnTo>
                    <a:lnTo>
                      <a:pt x="190" y="52"/>
                    </a:lnTo>
                    <a:lnTo>
                      <a:pt x="188" y="46"/>
                    </a:lnTo>
                    <a:lnTo>
                      <a:pt x="188" y="36"/>
                    </a:lnTo>
                    <a:lnTo>
                      <a:pt x="184" y="24"/>
                    </a:lnTo>
                    <a:lnTo>
                      <a:pt x="184" y="24"/>
                    </a:lnTo>
                    <a:lnTo>
                      <a:pt x="182" y="20"/>
                    </a:lnTo>
                    <a:lnTo>
                      <a:pt x="180" y="18"/>
                    </a:lnTo>
                    <a:lnTo>
                      <a:pt x="178" y="26"/>
                    </a:lnTo>
                    <a:lnTo>
                      <a:pt x="176" y="52"/>
                    </a:lnTo>
                    <a:lnTo>
                      <a:pt x="176" y="52"/>
                    </a:lnTo>
                    <a:lnTo>
                      <a:pt x="176" y="56"/>
                    </a:lnTo>
                    <a:lnTo>
                      <a:pt x="174" y="58"/>
                    </a:lnTo>
                    <a:lnTo>
                      <a:pt x="170" y="58"/>
                    </a:lnTo>
                    <a:lnTo>
                      <a:pt x="168" y="56"/>
                    </a:lnTo>
                    <a:lnTo>
                      <a:pt x="160" y="50"/>
                    </a:lnTo>
                    <a:lnTo>
                      <a:pt x="156" y="44"/>
                    </a:lnTo>
                    <a:lnTo>
                      <a:pt x="156" y="44"/>
                    </a:lnTo>
                    <a:lnTo>
                      <a:pt x="154" y="42"/>
                    </a:lnTo>
                    <a:lnTo>
                      <a:pt x="152" y="42"/>
                    </a:lnTo>
                    <a:lnTo>
                      <a:pt x="146" y="52"/>
                    </a:lnTo>
                    <a:lnTo>
                      <a:pt x="146" y="52"/>
                    </a:lnTo>
                    <a:lnTo>
                      <a:pt x="144" y="54"/>
                    </a:lnTo>
                    <a:lnTo>
                      <a:pt x="142" y="54"/>
                    </a:lnTo>
                    <a:lnTo>
                      <a:pt x="140" y="52"/>
                    </a:lnTo>
                    <a:lnTo>
                      <a:pt x="136" y="34"/>
                    </a:lnTo>
                    <a:lnTo>
                      <a:pt x="136" y="34"/>
                    </a:lnTo>
                    <a:lnTo>
                      <a:pt x="132" y="30"/>
                    </a:lnTo>
                    <a:lnTo>
                      <a:pt x="130" y="30"/>
                    </a:lnTo>
                    <a:lnTo>
                      <a:pt x="130" y="32"/>
                    </a:lnTo>
                    <a:lnTo>
                      <a:pt x="124" y="48"/>
                    </a:lnTo>
                    <a:lnTo>
                      <a:pt x="124" y="48"/>
                    </a:lnTo>
                    <a:lnTo>
                      <a:pt x="122" y="54"/>
                    </a:lnTo>
                    <a:lnTo>
                      <a:pt x="120" y="52"/>
                    </a:lnTo>
                    <a:lnTo>
                      <a:pt x="116" y="50"/>
                    </a:lnTo>
                    <a:lnTo>
                      <a:pt x="110" y="48"/>
                    </a:lnTo>
                    <a:lnTo>
                      <a:pt x="110" y="48"/>
                    </a:lnTo>
                    <a:lnTo>
                      <a:pt x="104" y="46"/>
                    </a:lnTo>
                    <a:lnTo>
                      <a:pt x="102" y="44"/>
                    </a:lnTo>
                    <a:lnTo>
                      <a:pt x="100" y="30"/>
                    </a:lnTo>
                    <a:lnTo>
                      <a:pt x="100" y="30"/>
                    </a:lnTo>
                    <a:lnTo>
                      <a:pt x="98" y="26"/>
                    </a:lnTo>
                    <a:lnTo>
                      <a:pt x="96" y="26"/>
                    </a:lnTo>
                    <a:lnTo>
                      <a:pt x="96" y="26"/>
                    </a:lnTo>
                    <a:lnTo>
                      <a:pt x="94" y="32"/>
                    </a:lnTo>
                    <a:lnTo>
                      <a:pt x="92" y="38"/>
                    </a:lnTo>
                    <a:lnTo>
                      <a:pt x="92" y="38"/>
                    </a:lnTo>
                    <a:lnTo>
                      <a:pt x="92" y="40"/>
                    </a:lnTo>
                    <a:lnTo>
                      <a:pt x="90" y="40"/>
                    </a:lnTo>
                    <a:lnTo>
                      <a:pt x="88" y="32"/>
                    </a:lnTo>
                    <a:lnTo>
                      <a:pt x="78" y="6"/>
                    </a:lnTo>
                    <a:lnTo>
                      <a:pt x="78" y="6"/>
                    </a:lnTo>
                    <a:lnTo>
                      <a:pt x="76" y="0"/>
                    </a:lnTo>
                    <a:lnTo>
                      <a:pt x="74" y="4"/>
                    </a:lnTo>
                    <a:lnTo>
                      <a:pt x="72" y="22"/>
                    </a:lnTo>
                    <a:lnTo>
                      <a:pt x="72" y="22"/>
                    </a:lnTo>
                    <a:lnTo>
                      <a:pt x="72" y="30"/>
                    </a:lnTo>
                    <a:lnTo>
                      <a:pt x="72" y="34"/>
                    </a:lnTo>
                    <a:lnTo>
                      <a:pt x="84" y="50"/>
                    </a:lnTo>
                    <a:lnTo>
                      <a:pt x="84" y="50"/>
                    </a:lnTo>
                    <a:lnTo>
                      <a:pt x="86" y="56"/>
                    </a:lnTo>
                    <a:lnTo>
                      <a:pt x="86" y="58"/>
                    </a:lnTo>
                    <a:lnTo>
                      <a:pt x="84" y="58"/>
                    </a:lnTo>
                    <a:lnTo>
                      <a:pt x="82" y="56"/>
                    </a:lnTo>
                    <a:lnTo>
                      <a:pt x="74" y="48"/>
                    </a:lnTo>
                    <a:lnTo>
                      <a:pt x="66" y="38"/>
                    </a:lnTo>
                    <a:lnTo>
                      <a:pt x="66" y="38"/>
                    </a:lnTo>
                    <a:lnTo>
                      <a:pt x="62" y="34"/>
                    </a:lnTo>
                    <a:lnTo>
                      <a:pt x="60" y="34"/>
                    </a:lnTo>
                    <a:lnTo>
                      <a:pt x="60" y="34"/>
                    </a:lnTo>
                    <a:lnTo>
                      <a:pt x="54" y="46"/>
                    </a:lnTo>
                    <a:lnTo>
                      <a:pt x="54" y="46"/>
                    </a:lnTo>
                    <a:lnTo>
                      <a:pt x="52" y="46"/>
                    </a:lnTo>
                    <a:lnTo>
                      <a:pt x="50" y="46"/>
                    </a:lnTo>
                    <a:lnTo>
                      <a:pt x="46" y="44"/>
                    </a:lnTo>
                    <a:lnTo>
                      <a:pt x="34" y="28"/>
                    </a:lnTo>
                    <a:lnTo>
                      <a:pt x="34" y="28"/>
                    </a:lnTo>
                    <a:lnTo>
                      <a:pt x="30" y="24"/>
                    </a:lnTo>
                    <a:lnTo>
                      <a:pt x="28" y="24"/>
                    </a:lnTo>
                    <a:lnTo>
                      <a:pt x="26" y="24"/>
                    </a:lnTo>
                    <a:lnTo>
                      <a:pt x="26" y="26"/>
                    </a:lnTo>
                    <a:lnTo>
                      <a:pt x="22" y="42"/>
                    </a:lnTo>
                    <a:lnTo>
                      <a:pt x="22" y="42"/>
                    </a:lnTo>
                    <a:lnTo>
                      <a:pt x="20" y="44"/>
                    </a:lnTo>
                    <a:lnTo>
                      <a:pt x="20" y="44"/>
                    </a:lnTo>
                    <a:lnTo>
                      <a:pt x="14" y="44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10" y="52"/>
                    </a:lnTo>
                    <a:lnTo>
                      <a:pt x="14" y="54"/>
                    </a:lnTo>
                    <a:lnTo>
                      <a:pt x="18" y="54"/>
                    </a:lnTo>
                    <a:lnTo>
                      <a:pt x="28" y="58"/>
                    </a:lnTo>
                    <a:lnTo>
                      <a:pt x="28" y="58"/>
                    </a:lnTo>
                    <a:lnTo>
                      <a:pt x="36" y="62"/>
                    </a:lnTo>
                    <a:lnTo>
                      <a:pt x="38" y="62"/>
                    </a:lnTo>
                    <a:lnTo>
                      <a:pt x="40" y="62"/>
                    </a:lnTo>
                    <a:lnTo>
                      <a:pt x="40" y="58"/>
                    </a:lnTo>
                    <a:lnTo>
                      <a:pt x="42" y="52"/>
                    </a:lnTo>
                    <a:lnTo>
                      <a:pt x="42" y="52"/>
                    </a:lnTo>
                    <a:lnTo>
                      <a:pt x="44" y="50"/>
                    </a:lnTo>
                    <a:lnTo>
                      <a:pt x="46" y="50"/>
                    </a:lnTo>
                    <a:lnTo>
                      <a:pt x="50" y="60"/>
                    </a:lnTo>
                    <a:lnTo>
                      <a:pt x="50" y="60"/>
                    </a:lnTo>
                    <a:lnTo>
                      <a:pt x="52" y="64"/>
                    </a:lnTo>
                    <a:lnTo>
                      <a:pt x="54" y="64"/>
                    </a:lnTo>
                    <a:lnTo>
                      <a:pt x="58" y="54"/>
                    </a:lnTo>
                    <a:lnTo>
                      <a:pt x="58" y="54"/>
                    </a:lnTo>
                    <a:lnTo>
                      <a:pt x="62" y="50"/>
                    </a:lnTo>
                    <a:lnTo>
                      <a:pt x="66" y="52"/>
                    </a:lnTo>
                    <a:lnTo>
                      <a:pt x="70" y="58"/>
                    </a:lnTo>
                    <a:lnTo>
                      <a:pt x="82" y="66"/>
                    </a:lnTo>
                    <a:lnTo>
                      <a:pt x="82" y="66"/>
                    </a:lnTo>
                    <a:lnTo>
                      <a:pt x="90" y="72"/>
                    </a:lnTo>
                    <a:lnTo>
                      <a:pt x="92" y="72"/>
                    </a:lnTo>
                    <a:lnTo>
                      <a:pt x="94" y="72"/>
                    </a:lnTo>
                    <a:lnTo>
                      <a:pt x="96" y="68"/>
                    </a:lnTo>
                    <a:lnTo>
                      <a:pt x="100" y="66"/>
                    </a:lnTo>
                    <a:lnTo>
                      <a:pt x="104" y="64"/>
                    </a:lnTo>
                    <a:lnTo>
                      <a:pt x="104" y="64"/>
                    </a:lnTo>
                    <a:lnTo>
                      <a:pt x="114" y="62"/>
                    </a:lnTo>
                    <a:lnTo>
                      <a:pt x="116" y="62"/>
                    </a:lnTo>
                    <a:lnTo>
                      <a:pt x="116" y="64"/>
                    </a:lnTo>
                    <a:lnTo>
                      <a:pt x="116" y="68"/>
                    </a:lnTo>
                    <a:lnTo>
                      <a:pt x="116" y="70"/>
                    </a:lnTo>
                    <a:lnTo>
                      <a:pt x="120" y="72"/>
                    </a:lnTo>
                    <a:lnTo>
                      <a:pt x="120" y="72"/>
                    </a:lnTo>
                    <a:lnTo>
                      <a:pt x="124" y="72"/>
                    </a:lnTo>
                    <a:lnTo>
                      <a:pt x="124" y="70"/>
                    </a:lnTo>
                    <a:lnTo>
                      <a:pt x="118" y="64"/>
                    </a:lnTo>
                    <a:lnTo>
                      <a:pt x="118" y="64"/>
                    </a:lnTo>
                    <a:lnTo>
                      <a:pt x="116" y="62"/>
                    </a:lnTo>
                    <a:lnTo>
                      <a:pt x="118" y="62"/>
                    </a:lnTo>
                    <a:lnTo>
                      <a:pt x="124" y="60"/>
                    </a:lnTo>
                    <a:lnTo>
                      <a:pt x="146" y="62"/>
                    </a:lnTo>
                    <a:lnTo>
                      <a:pt x="146" y="62"/>
                    </a:lnTo>
                    <a:lnTo>
                      <a:pt x="152" y="62"/>
                    </a:lnTo>
                    <a:lnTo>
                      <a:pt x="154" y="62"/>
                    </a:lnTo>
                    <a:lnTo>
                      <a:pt x="152" y="64"/>
                    </a:lnTo>
                    <a:lnTo>
                      <a:pt x="140" y="70"/>
                    </a:lnTo>
                    <a:lnTo>
                      <a:pt x="140" y="70"/>
                    </a:lnTo>
                    <a:lnTo>
                      <a:pt x="138" y="70"/>
                    </a:lnTo>
                    <a:lnTo>
                      <a:pt x="138" y="72"/>
                    </a:lnTo>
                    <a:lnTo>
                      <a:pt x="146" y="74"/>
                    </a:lnTo>
                    <a:lnTo>
                      <a:pt x="160" y="74"/>
                    </a:lnTo>
                    <a:lnTo>
                      <a:pt x="176" y="72"/>
                    </a:lnTo>
                    <a:lnTo>
                      <a:pt x="176" y="72"/>
                    </a:lnTo>
                    <a:lnTo>
                      <a:pt x="188" y="68"/>
                    </a:lnTo>
                    <a:lnTo>
                      <a:pt x="190" y="70"/>
                    </a:lnTo>
                    <a:lnTo>
                      <a:pt x="192" y="70"/>
                    </a:lnTo>
                    <a:lnTo>
                      <a:pt x="194" y="76"/>
                    </a:lnTo>
                    <a:lnTo>
                      <a:pt x="196" y="84"/>
                    </a:lnTo>
                    <a:lnTo>
                      <a:pt x="196" y="84"/>
                    </a:lnTo>
                    <a:lnTo>
                      <a:pt x="200" y="88"/>
                    </a:lnTo>
                    <a:lnTo>
                      <a:pt x="202" y="88"/>
                    </a:lnTo>
                    <a:lnTo>
                      <a:pt x="204" y="86"/>
                    </a:lnTo>
                    <a:lnTo>
                      <a:pt x="208" y="82"/>
                    </a:lnTo>
                    <a:lnTo>
                      <a:pt x="214" y="74"/>
                    </a:lnTo>
                    <a:lnTo>
                      <a:pt x="214" y="74"/>
                    </a:lnTo>
                    <a:lnTo>
                      <a:pt x="218" y="70"/>
                    </a:lnTo>
                    <a:lnTo>
                      <a:pt x="218" y="72"/>
                    </a:lnTo>
                    <a:lnTo>
                      <a:pt x="220" y="76"/>
                    </a:lnTo>
                    <a:lnTo>
                      <a:pt x="224" y="82"/>
                    </a:lnTo>
                    <a:lnTo>
                      <a:pt x="224" y="82"/>
                    </a:lnTo>
                    <a:lnTo>
                      <a:pt x="228" y="86"/>
                    </a:lnTo>
                    <a:lnTo>
                      <a:pt x="230" y="84"/>
                    </a:lnTo>
                    <a:lnTo>
                      <a:pt x="234" y="80"/>
                    </a:lnTo>
                    <a:lnTo>
                      <a:pt x="240" y="74"/>
                    </a:lnTo>
                    <a:lnTo>
                      <a:pt x="240" y="74"/>
                    </a:lnTo>
                    <a:lnTo>
                      <a:pt x="246" y="72"/>
                    </a:lnTo>
                    <a:lnTo>
                      <a:pt x="248" y="74"/>
                    </a:lnTo>
                    <a:lnTo>
                      <a:pt x="250" y="74"/>
                    </a:lnTo>
                    <a:lnTo>
                      <a:pt x="256" y="72"/>
                    </a:lnTo>
                    <a:lnTo>
                      <a:pt x="256" y="72"/>
                    </a:lnTo>
                    <a:lnTo>
                      <a:pt x="260" y="72"/>
                    </a:lnTo>
                    <a:lnTo>
                      <a:pt x="262" y="72"/>
                    </a:lnTo>
                    <a:lnTo>
                      <a:pt x="264" y="74"/>
                    </a:lnTo>
                    <a:lnTo>
                      <a:pt x="266" y="78"/>
                    </a:lnTo>
                    <a:lnTo>
                      <a:pt x="268" y="78"/>
                    </a:lnTo>
                    <a:lnTo>
                      <a:pt x="270" y="76"/>
                    </a:lnTo>
                    <a:lnTo>
                      <a:pt x="270" y="76"/>
                    </a:lnTo>
                    <a:lnTo>
                      <a:pt x="276" y="74"/>
                    </a:lnTo>
                    <a:lnTo>
                      <a:pt x="280" y="74"/>
                    </a:lnTo>
                    <a:lnTo>
                      <a:pt x="296" y="78"/>
                    </a:lnTo>
                    <a:lnTo>
                      <a:pt x="296" y="78"/>
                    </a:lnTo>
                    <a:lnTo>
                      <a:pt x="302" y="78"/>
                    </a:lnTo>
                    <a:lnTo>
                      <a:pt x="304" y="78"/>
                    </a:lnTo>
                    <a:lnTo>
                      <a:pt x="304" y="76"/>
                    </a:lnTo>
                    <a:lnTo>
                      <a:pt x="302" y="72"/>
                    </a:lnTo>
                    <a:lnTo>
                      <a:pt x="302" y="68"/>
                    </a:lnTo>
                    <a:lnTo>
                      <a:pt x="302" y="68"/>
                    </a:lnTo>
                    <a:lnTo>
                      <a:pt x="302" y="66"/>
                    </a:lnTo>
                    <a:lnTo>
                      <a:pt x="306" y="66"/>
                    </a:lnTo>
                    <a:lnTo>
                      <a:pt x="316" y="70"/>
                    </a:lnTo>
                    <a:lnTo>
                      <a:pt x="316" y="70"/>
                    </a:lnTo>
                    <a:lnTo>
                      <a:pt x="322" y="72"/>
                    </a:lnTo>
                    <a:lnTo>
                      <a:pt x="324" y="72"/>
                    </a:lnTo>
                    <a:lnTo>
                      <a:pt x="324" y="70"/>
                    </a:lnTo>
                    <a:lnTo>
                      <a:pt x="328" y="66"/>
                    </a:lnTo>
                    <a:lnTo>
                      <a:pt x="328" y="66"/>
                    </a:lnTo>
                    <a:lnTo>
                      <a:pt x="332" y="64"/>
                    </a:lnTo>
                    <a:lnTo>
                      <a:pt x="332" y="64"/>
                    </a:lnTo>
                    <a:lnTo>
                      <a:pt x="334" y="70"/>
                    </a:lnTo>
                    <a:lnTo>
                      <a:pt x="334" y="70"/>
                    </a:lnTo>
                    <a:lnTo>
                      <a:pt x="336" y="72"/>
                    </a:lnTo>
                    <a:lnTo>
                      <a:pt x="338" y="72"/>
                    </a:lnTo>
                    <a:lnTo>
                      <a:pt x="342" y="66"/>
                    </a:lnTo>
                    <a:lnTo>
                      <a:pt x="342" y="66"/>
                    </a:lnTo>
                    <a:lnTo>
                      <a:pt x="344" y="64"/>
                    </a:lnTo>
                    <a:lnTo>
                      <a:pt x="348" y="66"/>
                    </a:lnTo>
                    <a:lnTo>
                      <a:pt x="358" y="76"/>
                    </a:lnTo>
                    <a:lnTo>
                      <a:pt x="370" y="64"/>
                    </a:lnTo>
                    <a:lnTo>
                      <a:pt x="370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SG" sz="180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</p:grpSp>
        <p:grpSp>
          <p:nvGrpSpPr>
            <p:cNvPr id="442" name="Group 631"/>
            <p:cNvGrpSpPr/>
            <p:nvPr/>
          </p:nvGrpSpPr>
          <p:grpSpPr>
            <a:xfrm>
              <a:off x="6864498" y="4709938"/>
              <a:ext cx="1969472" cy="290079"/>
              <a:chOff x="6954976" y="901700"/>
              <a:chExt cx="1801928" cy="781050"/>
            </a:xfrm>
            <a:solidFill>
              <a:srgbClr val="6D9B69"/>
            </a:solidFill>
          </p:grpSpPr>
          <p:sp>
            <p:nvSpPr>
              <p:cNvPr id="443" name="Freeform 14"/>
              <p:cNvSpPr>
                <a:spLocks/>
              </p:cNvSpPr>
              <p:nvPr/>
            </p:nvSpPr>
            <p:spPr bwMode="auto">
              <a:xfrm>
                <a:off x="8275776" y="971550"/>
                <a:ext cx="481128" cy="215899"/>
              </a:xfrm>
              <a:custGeom>
                <a:avLst/>
                <a:gdLst>
                  <a:gd name="T0" fmla="*/ 320 w 320"/>
                  <a:gd name="T1" fmla="*/ 30 h 136"/>
                  <a:gd name="T2" fmla="*/ 308 w 320"/>
                  <a:gd name="T3" fmla="*/ 24 h 136"/>
                  <a:gd name="T4" fmla="*/ 298 w 320"/>
                  <a:gd name="T5" fmla="*/ 32 h 136"/>
                  <a:gd name="T6" fmla="*/ 286 w 320"/>
                  <a:gd name="T7" fmla="*/ 32 h 136"/>
                  <a:gd name="T8" fmla="*/ 284 w 320"/>
                  <a:gd name="T9" fmla="*/ 26 h 136"/>
                  <a:gd name="T10" fmla="*/ 284 w 320"/>
                  <a:gd name="T11" fmla="*/ 6 h 136"/>
                  <a:gd name="T12" fmla="*/ 278 w 320"/>
                  <a:gd name="T13" fmla="*/ 2 h 136"/>
                  <a:gd name="T14" fmla="*/ 266 w 320"/>
                  <a:gd name="T15" fmla="*/ 4 h 136"/>
                  <a:gd name="T16" fmla="*/ 274 w 320"/>
                  <a:gd name="T17" fmla="*/ 12 h 136"/>
                  <a:gd name="T18" fmla="*/ 266 w 320"/>
                  <a:gd name="T19" fmla="*/ 16 h 136"/>
                  <a:gd name="T20" fmla="*/ 258 w 320"/>
                  <a:gd name="T21" fmla="*/ 18 h 136"/>
                  <a:gd name="T22" fmla="*/ 248 w 320"/>
                  <a:gd name="T23" fmla="*/ 16 h 136"/>
                  <a:gd name="T24" fmla="*/ 242 w 320"/>
                  <a:gd name="T25" fmla="*/ 4 h 136"/>
                  <a:gd name="T26" fmla="*/ 234 w 320"/>
                  <a:gd name="T27" fmla="*/ 12 h 136"/>
                  <a:gd name="T28" fmla="*/ 240 w 320"/>
                  <a:gd name="T29" fmla="*/ 20 h 136"/>
                  <a:gd name="T30" fmla="*/ 236 w 320"/>
                  <a:gd name="T31" fmla="*/ 30 h 136"/>
                  <a:gd name="T32" fmla="*/ 226 w 320"/>
                  <a:gd name="T33" fmla="*/ 18 h 136"/>
                  <a:gd name="T34" fmla="*/ 222 w 320"/>
                  <a:gd name="T35" fmla="*/ 20 h 136"/>
                  <a:gd name="T36" fmla="*/ 222 w 320"/>
                  <a:gd name="T37" fmla="*/ 32 h 136"/>
                  <a:gd name="T38" fmla="*/ 210 w 320"/>
                  <a:gd name="T39" fmla="*/ 24 h 136"/>
                  <a:gd name="T40" fmla="*/ 202 w 320"/>
                  <a:gd name="T41" fmla="*/ 22 h 136"/>
                  <a:gd name="T42" fmla="*/ 196 w 320"/>
                  <a:gd name="T43" fmla="*/ 30 h 136"/>
                  <a:gd name="T44" fmla="*/ 194 w 320"/>
                  <a:gd name="T45" fmla="*/ 18 h 136"/>
                  <a:gd name="T46" fmla="*/ 192 w 320"/>
                  <a:gd name="T47" fmla="*/ 12 h 136"/>
                  <a:gd name="T48" fmla="*/ 184 w 320"/>
                  <a:gd name="T49" fmla="*/ 12 h 136"/>
                  <a:gd name="T50" fmla="*/ 182 w 320"/>
                  <a:gd name="T51" fmla="*/ 12 h 136"/>
                  <a:gd name="T52" fmla="*/ 174 w 320"/>
                  <a:gd name="T53" fmla="*/ 22 h 136"/>
                  <a:gd name="T54" fmla="*/ 174 w 320"/>
                  <a:gd name="T55" fmla="*/ 6 h 136"/>
                  <a:gd name="T56" fmla="*/ 172 w 320"/>
                  <a:gd name="T57" fmla="*/ 4 h 136"/>
                  <a:gd name="T58" fmla="*/ 160 w 320"/>
                  <a:gd name="T59" fmla="*/ 2 h 136"/>
                  <a:gd name="T60" fmla="*/ 164 w 320"/>
                  <a:gd name="T61" fmla="*/ 12 h 136"/>
                  <a:gd name="T62" fmla="*/ 168 w 320"/>
                  <a:gd name="T63" fmla="*/ 16 h 136"/>
                  <a:gd name="T64" fmla="*/ 160 w 320"/>
                  <a:gd name="T65" fmla="*/ 22 h 136"/>
                  <a:gd name="T66" fmla="*/ 154 w 320"/>
                  <a:gd name="T67" fmla="*/ 44 h 136"/>
                  <a:gd name="T68" fmla="*/ 150 w 320"/>
                  <a:gd name="T69" fmla="*/ 40 h 136"/>
                  <a:gd name="T70" fmla="*/ 148 w 320"/>
                  <a:gd name="T71" fmla="*/ 22 h 136"/>
                  <a:gd name="T72" fmla="*/ 148 w 320"/>
                  <a:gd name="T73" fmla="*/ 12 h 136"/>
                  <a:gd name="T74" fmla="*/ 144 w 320"/>
                  <a:gd name="T75" fmla="*/ 10 h 136"/>
                  <a:gd name="T76" fmla="*/ 140 w 320"/>
                  <a:gd name="T77" fmla="*/ 26 h 136"/>
                  <a:gd name="T78" fmla="*/ 136 w 320"/>
                  <a:gd name="T79" fmla="*/ 28 h 136"/>
                  <a:gd name="T80" fmla="*/ 132 w 320"/>
                  <a:gd name="T81" fmla="*/ 20 h 136"/>
                  <a:gd name="T82" fmla="*/ 126 w 320"/>
                  <a:gd name="T83" fmla="*/ 18 h 136"/>
                  <a:gd name="T84" fmla="*/ 112 w 320"/>
                  <a:gd name="T85" fmla="*/ 12 h 136"/>
                  <a:gd name="T86" fmla="*/ 104 w 320"/>
                  <a:gd name="T87" fmla="*/ 32 h 136"/>
                  <a:gd name="T88" fmla="*/ 96 w 320"/>
                  <a:gd name="T89" fmla="*/ 32 h 136"/>
                  <a:gd name="T90" fmla="*/ 92 w 320"/>
                  <a:gd name="T91" fmla="*/ 16 h 136"/>
                  <a:gd name="T92" fmla="*/ 86 w 320"/>
                  <a:gd name="T93" fmla="*/ 20 h 136"/>
                  <a:gd name="T94" fmla="*/ 84 w 320"/>
                  <a:gd name="T95" fmla="*/ 22 h 136"/>
                  <a:gd name="T96" fmla="*/ 80 w 320"/>
                  <a:gd name="T97" fmla="*/ 32 h 136"/>
                  <a:gd name="T98" fmla="*/ 70 w 320"/>
                  <a:gd name="T99" fmla="*/ 36 h 136"/>
                  <a:gd name="T100" fmla="*/ 68 w 320"/>
                  <a:gd name="T101" fmla="*/ 30 h 136"/>
                  <a:gd name="T102" fmla="*/ 64 w 320"/>
                  <a:gd name="T103" fmla="*/ 14 h 136"/>
                  <a:gd name="T104" fmla="*/ 58 w 320"/>
                  <a:gd name="T105" fmla="*/ 20 h 136"/>
                  <a:gd name="T106" fmla="*/ 58 w 320"/>
                  <a:gd name="T107" fmla="*/ 42 h 136"/>
                  <a:gd name="T108" fmla="*/ 62 w 320"/>
                  <a:gd name="T109" fmla="*/ 62 h 136"/>
                  <a:gd name="T110" fmla="*/ 56 w 320"/>
                  <a:gd name="T111" fmla="*/ 66 h 136"/>
                  <a:gd name="T112" fmla="*/ 42 w 320"/>
                  <a:gd name="T113" fmla="*/ 50 h 136"/>
                  <a:gd name="T114" fmla="*/ 36 w 320"/>
                  <a:gd name="T115" fmla="*/ 50 h 136"/>
                  <a:gd name="T116" fmla="*/ 32 w 320"/>
                  <a:gd name="T117" fmla="*/ 68 h 136"/>
                  <a:gd name="T118" fmla="*/ 22 w 320"/>
                  <a:gd name="T119" fmla="*/ 68 h 136"/>
                  <a:gd name="T120" fmla="*/ 10 w 320"/>
                  <a:gd name="T121" fmla="*/ 72 h 136"/>
                  <a:gd name="T122" fmla="*/ 4 w 320"/>
                  <a:gd name="T123" fmla="*/ 84 h 136"/>
                  <a:gd name="T124" fmla="*/ 320 w 320"/>
                  <a:gd name="T125" fmla="*/ 13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20" h="136">
                    <a:moveTo>
                      <a:pt x="320" y="136"/>
                    </a:moveTo>
                    <a:lnTo>
                      <a:pt x="320" y="30"/>
                    </a:lnTo>
                    <a:lnTo>
                      <a:pt x="320" y="30"/>
                    </a:lnTo>
                    <a:lnTo>
                      <a:pt x="316" y="26"/>
                    </a:lnTo>
                    <a:lnTo>
                      <a:pt x="312" y="24"/>
                    </a:lnTo>
                    <a:lnTo>
                      <a:pt x="308" y="24"/>
                    </a:lnTo>
                    <a:lnTo>
                      <a:pt x="304" y="28"/>
                    </a:lnTo>
                    <a:lnTo>
                      <a:pt x="304" y="28"/>
                    </a:lnTo>
                    <a:lnTo>
                      <a:pt x="298" y="32"/>
                    </a:lnTo>
                    <a:lnTo>
                      <a:pt x="290" y="34"/>
                    </a:lnTo>
                    <a:lnTo>
                      <a:pt x="288" y="34"/>
                    </a:lnTo>
                    <a:lnTo>
                      <a:pt x="286" y="32"/>
                    </a:lnTo>
                    <a:lnTo>
                      <a:pt x="284" y="30"/>
                    </a:lnTo>
                    <a:lnTo>
                      <a:pt x="284" y="26"/>
                    </a:lnTo>
                    <a:lnTo>
                      <a:pt x="284" y="26"/>
                    </a:lnTo>
                    <a:lnTo>
                      <a:pt x="286" y="18"/>
                    </a:lnTo>
                    <a:lnTo>
                      <a:pt x="286" y="10"/>
                    </a:lnTo>
                    <a:lnTo>
                      <a:pt x="284" y="6"/>
                    </a:lnTo>
                    <a:lnTo>
                      <a:pt x="282" y="4"/>
                    </a:lnTo>
                    <a:lnTo>
                      <a:pt x="278" y="2"/>
                    </a:lnTo>
                    <a:lnTo>
                      <a:pt x="278" y="2"/>
                    </a:lnTo>
                    <a:lnTo>
                      <a:pt x="264" y="0"/>
                    </a:lnTo>
                    <a:lnTo>
                      <a:pt x="262" y="2"/>
                    </a:lnTo>
                    <a:lnTo>
                      <a:pt x="266" y="4"/>
                    </a:lnTo>
                    <a:lnTo>
                      <a:pt x="266" y="4"/>
                    </a:lnTo>
                    <a:lnTo>
                      <a:pt x="274" y="10"/>
                    </a:lnTo>
                    <a:lnTo>
                      <a:pt x="274" y="12"/>
                    </a:lnTo>
                    <a:lnTo>
                      <a:pt x="268" y="14"/>
                    </a:lnTo>
                    <a:lnTo>
                      <a:pt x="268" y="14"/>
                    </a:lnTo>
                    <a:lnTo>
                      <a:pt x="266" y="16"/>
                    </a:lnTo>
                    <a:lnTo>
                      <a:pt x="266" y="18"/>
                    </a:lnTo>
                    <a:lnTo>
                      <a:pt x="264" y="18"/>
                    </a:lnTo>
                    <a:lnTo>
                      <a:pt x="258" y="18"/>
                    </a:lnTo>
                    <a:lnTo>
                      <a:pt x="258" y="18"/>
                    </a:lnTo>
                    <a:lnTo>
                      <a:pt x="252" y="18"/>
                    </a:lnTo>
                    <a:lnTo>
                      <a:pt x="248" y="16"/>
                    </a:lnTo>
                    <a:lnTo>
                      <a:pt x="244" y="12"/>
                    </a:lnTo>
                    <a:lnTo>
                      <a:pt x="242" y="6"/>
                    </a:lnTo>
                    <a:lnTo>
                      <a:pt x="242" y="4"/>
                    </a:lnTo>
                    <a:lnTo>
                      <a:pt x="218" y="4"/>
                    </a:lnTo>
                    <a:lnTo>
                      <a:pt x="218" y="4"/>
                    </a:lnTo>
                    <a:lnTo>
                      <a:pt x="234" y="12"/>
                    </a:lnTo>
                    <a:lnTo>
                      <a:pt x="238" y="16"/>
                    </a:lnTo>
                    <a:lnTo>
                      <a:pt x="240" y="20"/>
                    </a:lnTo>
                    <a:lnTo>
                      <a:pt x="240" y="20"/>
                    </a:lnTo>
                    <a:lnTo>
                      <a:pt x="240" y="26"/>
                    </a:lnTo>
                    <a:lnTo>
                      <a:pt x="238" y="30"/>
                    </a:lnTo>
                    <a:lnTo>
                      <a:pt x="236" y="30"/>
                    </a:lnTo>
                    <a:lnTo>
                      <a:pt x="232" y="26"/>
                    </a:lnTo>
                    <a:lnTo>
                      <a:pt x="232" y="26"/>
                    </a:lnTo>
                    <a:lnTo>
                      <a:pt x="226" y="18"/>
                    </a:lnTo>
                    <a:lnTo>
                      <a:pt x="224" y="18"/>
                    </a:lnTo>
                    <a:lnTo>
                      <a:pt x="222" y="20"/>
                    </a:lnTo>
                    <a:lnTo>
                      <a:pt x="222" y="20"/>
                    </a:lnTo>
                    <a:lnTo>
                      <a:pt x="222" y="26"/>
                    </a:lnTo>
                    <a:lnTo>
                      <a:pt x="222" y="30"/>
                    </a:lnTo>
                    <a:lnTo>
                      <a:pt x="222" y="32"/>
                    </a:lnTo>
                    <a:lnTo>
                      <a:pt x="218" y="30"/>
                    </a:lnTo>
                    <a:lnTo>
                      <a:pt x="218" y="30"/>
                    </a:lnTo>
                    <a:lnTo>
                      <a:pt x="210" y="24"/>
                    </a:lnTo>
                    <a:lnTo>
                      <a:pt x="206" y="20"/>
                    </a:lnTo>
                    <a:lnTo>
                      <a:pt x="204" y="18"/>
                    </a:lnTo>
                    <a:lnTo>
                      <a:pt x="202" y="22"/>
                    </a:lnTo>
                    <a:lnTo>
                      <a:pt x="202" y="22"/>
                    </a:lnTo>
                    <a:lnTo>
                      <a:pt x="198" y="32"/>
                    </a:lnTo>
                    <a:lnTo>
                      <a:pt x="196" y="30"/>
                    </a:lnTo>
                    <a:lnTo>
                      <a:pt x="194" y="26"/>
                    </a:lnTo>
                    <a:lnTo>
                      <a:pt x="194" y="26"/>
                    </a:lnTo>
                    <a:lnTo>
                      <a:pt x="194" y="18"/>
                    </a:lnTo>
                    <a:lnTo>
                      <a:pt x="194" y="14"/>
                    </a:lnTo>
                    <a:lnTo>
                      <a:pt x="194" y="12"/>
                    </a:lnTo>
                    <a:lnTo>
                      <a:pt x="192" y="12"/>
                    </a:lnTo>
                    <a:lnTo>
                      <a:pt x="192" y="12"/>
                    </a:lnTo>
                    <a:lnTo>
                      <a:pt x="188" y="12"/>
                    </a:lnTo>
                    <a:lnTo>
                      <a:pt x="184" y="12"/>
                    </a:lnTo>
                    <a:lnTo>
                      <a:pt x="184" y="10"/>
                    </a:lnTo>
                    <a:lnTo>
                      <a:pt x="182" y="12"/>
                    </a:lnTo>
                    <a:lnTo>
                      <a:pt x="182" y="12"/>
                    </a:lnTo>
                    <a:lnTo>
                      <a:pt x="180" y="18"/>
                    </a:lnTo>
                    <a:lnTo>
                      <a:pt x="176" y="22"/>
                    </a:lnTo>
                    <a:lnTo>
                      <a:pt x="174" y="22"/>
                    </a:lnTo>
                    <a:lnTo>
                      <a:pt x="172" y="18"/>
                    </a:lnTo>
                    <a:lnTo>
                      <a:pt x="172" y="18"/>
                    </a:lnTo>
                    <a:lnTo>
                      <a:pt x="174" y="6"/>
                    </a:lnTo>
                    <a:lnTo>
                      <a:pt x="174" y="4"/>
                    </a:lnTo>
                    <a:lnTo>
                      <a:pt x="172" y="4"/>
                    </a:lnTo>
                    <a:lnTo>
                      <a:pt x="172" y="4"/>
                    </a:lnTo>
                    <a:lnTo>
                      <a:pt x="168" y="4"/>
                    </a:lnTo>
                    <a:lnTo>
                      <a:pt x="162" y="2"/>
                    </a:lnTo>
                    <a:lnTo>
                      <a:pt x="160" y="2"/>
                    </a:lnTo>
                    <a:lnTo>
                      <a:pt x="160" y="6"/>
                    </a:lnTo>
                    <a:lnTo>
                      <a:pt x="160" y="6"/>
                    </a:lnTo>
                    <a:lnTo>
                      <a:pt x="164" y="12"/>
                    </a:lnTo>
                    <a:lnTo>
                      <a:pt x="168" y="14"/>
                    </a:lnTo>
                    <a:lnTo>
                      <a:pt x="168" y="14"/>
                    </a:lnTo>
                    <a:lnTo>
                      <a:pt x="168" y="16"/>
                    </a:lnTo>
                    <a:lnTo>
                      <a:pt x="164" y="20"/>
                    </a:lnTo>
                    <a:lnTo>
                      <a:pt x="164" y="20"/>
                    </a:lnTo>
                    <a:lnTo>
                      <a:pt x="160" y="22"/>
                    </a:lnTo>
                    <a:lnTo>
                      <a:pt x="158" y="28"/>
                    </a:lnTo>
                    <a:lnTo>
                      <a:pt x="156" y="38"/>
                    </a:lnTo>
                    <a:lnTo>
                      <a:pt x="154" y="44"/>
                    </a:lnTo>
                    <a:lnTo>
                      <a:pt x="152" y="44"/>
                    </a:lnTo>
                    <a:lnTo>
                      <a:pt x="150" y="40"/>
                    </a:lnTo>
                    <a:lnTo>
                      <a:pt x="150" y="40"/>
                    </a:lnTo>
                    <a:lnTo>
                      <a:pt x="148" y="36"/>
                    </a:lnTo>
                    <a:lnTo>
                      <a:pt x="148" y="32"/>
                    </a:lnTo>
                    <a:lnTo>
                      <a:pt x="148" y="22"/>
                    </a:lnTo>
                    <a:lnTo>
                      <a:pt x="150" y="14"/>
                    </a:lnTo>
                    <a:lnTo>
                      <a:pt x="148" y="12"/>
                    </a:lnTo>
                    <a:lnTo>
                      <a:pt x="148" y="12"/>
                    </a:lnTo>
                    <a:lnTo>
                      <a:pt x="148" y="12"/>
                    </a:lnTo>
                    <a:lnTo>
                      <a:pt x="144" y="12"/>
                    </a:lnTo>
                    <a:lnTo>
                      <a:pt x="144" y="10"/>
                    </a:lnTo>
                    <a:lnTo>
                      <a:pt x="142" y="14"/>
                    </a:lnTo>
                    <a:lnTo>
                      <a:pt x="142" y="14"/>
                    </a:lnTo>
                    <a:lnTo>
                      <a:pt x="140" y="26"/>
                    </a:lnTo>
                    <a:lnTo>
                      <a:pt x="138" y="30"/>
                    </a:lnTo>
                    <a:lnTo>
                      <a:pt x="138" y="30"/>
                    </a:lnTo>
                    <a:lnTo>
                      <a:pt x="136" y="28"/>
                    </a:lnTo>
                    <a:lnTo>
                      <a:pt x="136" y="28"/>
                    </a:lnTo>
                    <a:lnTo>
                      <a:pt x="134" y="22"/>
                    </a:lnTo>
                    <a:lnTo>
                      <a:pt x="132" y="20"/>
                    </a:lnTo>
                    <a:lnTo>
                      <a:pt x="132" y="18"/>
                    </a:lnTo>
                    <a:lnTo>
                      <a:pt x="126" y="18"/>
                    </a:lnTo>
                    <a:lnTo>
                      <a:pt x="126" y="18"/>
                    </a:lnTo>
                    <a:lnTo>
                      <a:pt x="120" y="16"/>
                    </a:lnTo>
                    <a:lnTo>
                      <a:pt x="116" y="14"/>
                    </a:lnTo>
                    <a:lnTo>
                      <a:pt x="112" y="12"/>
                    </a:lnTo>
                    <a:lnTo>
                      <a:pt x="108" y="18"/>
                    </a:lnTo>
                    <a:lnTo>
                      <a:pt x="108" y="18"/>
                    </a:lnTo>
                    <a:lnTo>
                      <a:pt x="104" y="32"/>
                    </a:lnTo>
                    <a:lnTo>
                      <a:pt x="100" y="34"/>
                    </a:lnTo>
                    <a:lnTo>
                      <a:pt x="96" y="32"/>
                    </a:lnTo>
                    <a:lnTo>
                      <a:pt x="96" y="32"/>
                    </a:lnTo>
                    <a:lnTo>
                      <a:pt x="94" y="24"/>
                    </a:lnTo>
                    <a:lnTo>
                      <a:pt x="94" y="20"/>
                    </a:lnTo>
                    <a:lnTo>
                      <a:pt x="92" y="16"/>
                    </a:lnTo>
                    <a:lnTo>
                      <a:pt x="88" y="18"/>
                    </a:lnTo>
                    <a:lnTo>
                      <a:pt x="88" y="18"/>
                    </a:lnTo>
                    <a:lnTo>
                      <a:pt x="86" y="20"/>
                    </a:lnTo>
                    <a:lnTo>
                      <a:pt x="84" y="18"/>
                    </a:lnTo>
                    <a:lnTo>
                      <a:pt x="84" y="22"/>
                    </a:lnTo>
                    <a:lnTo>
                      <a:pt x="84" y="22"/>
                    </a:lnTo>
                    <a:lnTo>
                      <a:pt x="86" y="26"/>
                    </a:lnTo>
                    <a:lnTo>
                      <a:pt x="86" y="28"/>
                    </a:lnTo>
                    <a:lnTo>
                      <a:pt x="80" y="32"/>
                    </a:lnTo>
                    <a:lnTo>
                      <a:pt x="80" y="32"/>
                    </a:lnTo>
                    <a:lnTo>
                      <a:pt x="74" y="34"/>
                    </a:lnTo>
                    <a:lnTo>
                      <a:pt x="70" y="36"/>
                    </a:lnTo>
                    <a:lnTo>
                      <a:pt x="68" y="34"/>
                    </a:lnTo>
                    <a:lnTo>
                      <a:pt x="68" y="30"/>
                    </a:lnTo>
                    <a:lnTo>
                      <a:pt x="68" y="30"/>
                    </a:lnTo>
                    <a:lnTo>
                      <a:pt x="66" y="22"/>
                    </a:lnTo>
                    <a:lnTo>
                      <a:pt x="64" y="16"/>
                    </a:lnTo>
                    <a:lnTo>
                      <a:pt x="64" y="14"/>
                    </a:lnTo>
                    <a:lnTo>
                      <a:pt x="62" y="14"/>
                    </a:lnTo>
                    <a:lnTo>
                      <a:pt x="58" y="20"/>
                    </a:lnTo>
                    <a:lnTo>
                      <a:pt x="58" y="20"/>
                    </a:lnTo>
                    <a:lnTo>
                      <a:pt x="54" y="32"/>
                    </a:lnTo>
                    <a:lnTo>
                      <a:pt x="54" y="36"/>
                    </a:lnTo>
                    <a:lnTo>
                      <a:pt x="58" y="42"/>
                    </a:lnTo>
                    <a:lnTo>
                      <a:pt x="58" y="42"/>
                    </a:lnTo>
                    <a:lnTo>
                      <a:pt x="60" y="52"/>
                    </a:lnTo>
                    <a:lnTo>
                      <a:pt x="62" y="62"/>
                    </a:lnTo>
                    <a:lnTo>
                      <a:pt x="60" y="64"/>
                    </a:lnTo>
                    <a:lnTo>
                      <a:pt x="60" y="66"/>
                    </a:lnTo>
                    <a:lnTo>
                      <a:pt x="56" y="66"/>
                    </a:lnTo>
                    <a:lnTo>
                      <a:pt x="54" y="64"/>
                    </a:lnTo>
                    <a:lnTo>
                      <a:pt x="54" y="64"/>
                    </a:lnTo>
                    <a:lnTo>
                      <a:pt x="42" y="50"/>
                    </a:lnTo>
                    <a:lnTo>
                      <a:pt x="40" y="50"/>
                    </a:lnTo>
                    <a:lnTo>
                      <a:pt x="38" y="48"/>
                    </a:lnTo>
                    <a:lnTo>
                      <a:pt x="36" y="50"/>
                    </a:lnTo>
                    <a:lnTo>
                      <a:pt x="36" y="54"/>
                    </a:lnTo>
                    <a:lnTo>
                      <a:pt x="36" y="54"/>
                    </a:lnTo>
                    <a:lnTo>
                      <a:pt x="32" y="68"/>
                    </a:lnTo>
                    <a:lnTo>
                      <a:pt x="30" y="68"/>
                    </a:lnTo>
                    <a:lnTo>
                      <a:pt x="22" y="68"/>
                    </a:lnTo>
                    <a:lnTo>
                      <a:pt x="22" y="68"/>
                    </a:lnTo>
                    <a:lnTo>
                      <a:pt x="16" y="66"/>
                    </a:lnTo>
                    <a:lnTo>
                      <a:pt x="12" y="68"/>
                    </a:lnTo>
                    <a:lnTo>
                      <a:pt x="10" y="72"/>
                    </a:lnTo>
                    <a:lnTo>
                      <a:pt x="8" y="74"/>
                    </a:lnTo>
                    <a:lnTo>
                      <a:pt x="4" y="82"/>
                    </a:lnTo>
                    <a:lnTo>
                      <a:pt x="4" y="84"/>
                    </a:lnTo>
                    <a:lnTo>
                      <a:pt x="0" y="122"/>
                    </a:lnTo>
                    <a:lnTo>
                      <a:pt x="272" y="136"/>
                    </a:lnTo>
                    <a:lnTo>
                      <a:pt x="320" y="136"/>
                    </a:lnTo>
                    <a:lnTo>
                      <a:pt x="320" y="1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SG" sz="180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444" name="Freeform 15"/>
              <p:cNvSpPr>
                <a:spLocks/>
              </p:cNvSpPr>
              <p:nvPr/>
            </p:nvSpPr>
            <p:spPr bwMode="auto">
              <a:xfrm>
                <a:off x="6954976" y="901700"/>
                <a:ext cx="1365250" cy="330200"/>
              </a:xfrm>
              <a:custGeom>
                <a:avLst/>
                <a:gdLst>
                  <a:gd name="T0" fmla="*/ 848 w 860"/>
                  <a:gd name="T1" fmla="*/ 156 h 208"/>
                  <a:gd name="T2" fmla="*/ 856 w 860"/>
                  <a:gd name="T3" fmla="*/ 146 h 208"/>
                  <a:gd name="T4" fmla="*/ 858 w 860"/>
                  <a:gd name="T5" fmla="*/ 114 h 208"/>
                  <a:gd name="T6" fmla="*/ 842 w 860"/>
                  <a:gd name="T7" fmla="*/ 90 h 208"/>
                  <a:gd name="T8" fmla="*/ 830 w 860"/>
                  <a:gd name="T9" fmla="*/ 92 h 208"/>
                  <a:gd name="T10" fmla="*/ 822 w 860"/>
                  <a:gd name="T11" fmla="*/ 104 h 208"/>
                  <a:gd name="T12" fmla="*/ 812 w 860"/>
                  <a:gd name="T13" fmla="*/ 112 h 208"/>
                  <a:gd name="T14" fmla="*/ 798 w 860"/>
                  <a:gd name="T15" fmla="*/ 106 h 208"/>
                  <a:gd name="T16" fmla="*/ 788 w 860"/>
                  <a:gd name="T17" fmla="*/ 110 h 208"/>
                  <a:gd name="T18" fmla="*/ 774 w 860"/>
                  <a:gd name="T19" fmla="*/ 92 h 208"/>
                  <a:gd name="T20" fmla="*/ 764 w 860"/>
                  <a:gd name="T21" fmla="*/ 110 h 208"/>
                  <a:gd name="T22" fmla="*/ 752 w 860"/>
                  <a:gd name="T23" fmla="*/ 90 h 208"/>
                  <a:gd name="T24" fmla="*/ 740 w 860"/>
                  <a:gd name="T25" fmla="*/ 104 h 208"/>
                  <a:gd name="T26" fmla="*/ 722 w 860"/>
                  <a:gd name="T27" fmla="*/ 108 h 208"/>
                  <a:gd name="T28" fmla="*/ 690 w 860"/>
                  <a:gd name="T29" fmla="*/ 92 h 208"/>
                  <a:gd name="T30" fmla="*/ 684 w 860"/>
                  <a:gd name="T31" fmla="*/ 104 h 208"/>
                  <a:gd name="T32" fmla="*/ 660 w 860"/>
                  <a:gd name="T33" fmla="*/ 78 h 208"/>
                  <a:gd name="T34" fmla="*/ 646 w 860"/>
                  <a:gd name="T35" fmla="*/ 102 h 208"/>
                  <a:gd name="T36" fmla="*/ 628 w 860"/>
                  <a:gd name="T37" fmla="*/ 78 h 208"/>
                  <a:gd name="T38" fmla="*/ 614 w 860"/>
                  <a:gd name="T39" fmla="*/ 88 h 208"/>
                  <a:gd name="T40" fmla="*/ 598 w 860"/>
                  <a:gd name="T41" fmla="*/ 74 h 208"/>
                  <a:gd name="T42" fmla="*/ 586 w 860"/>
                  <a:gd name="T43" fmla="*/ 70 h 208"/>
                  <a:gd name="T44" fmla="*/ 570 w 860"/>
                  <a:gd name="T45" fmla="*/ 56 h 208"/>
                  <a:gd name="T46" fmla="*/ 560 w 860"/>
                  <a:gd name="T47" fmla="*/ 66 h 208"/>
                  <a:gd name="T48" fmla="*/ 544 w 860"/>
                  <a:gd name="T49" fmla="*/ 72 h 208"/>
                  <a:gd name="T50" fmla="*/ 532 w 860"/>
                  <a:gd name="T51" fmla="*/ 62 h 208"/>
                  <a:gd name="T52" fmla="*/ 518 w 860"/>
                  <a:gd name="T53" fmla="*/ 48 h 208"/>
                  <a:gd name="T54" fmla="*/ 510 w 860"/>
                  <a:gd name="T55" fmla="*/ 58 h 208"/>
                  <a:gd name="T56" fmla="*/ 500 w 860"/>
                  <a:gd name="T57" fmla="*/ 50 h 208"/>
                  <a:gd name="T58" fmla="*/ 490 w 860"/>
                  <a:gd name="T59" fmla="*/ 52 h 208"/>
                  <a:gd name="T60" fmla="*/ 480 w 860"/>
                  <a:gd name="T61" fmla="*/ 54 h 208"/>
                  <a:gd name="T62" fmla="*/ 466 w 860"/>
                  <a:gd name="T63" fmla="*/ 50 h 208"/>
                  <a:gd name="T64" fmla="*/ 450 w 860"/>
                  <a:gd name="T65" fmla="*/ 38 h 208"/>
                  <a:gd name="T66" fmla="*/ 432 w 860"/>
                  <a:gd name="T67" fmla="*/ 24 h 208"/>
                  <a:gd name="T68" fmla="*/ 412 w 860"/>
                  <a:gd name="T69" fmla="*/ 26 h 208"/>
                  <a:gd name="T70" fmla="*/ 394 w 860"/>
                  <a:gd name="T71" fmla="*/ 32 h 208"/>
                  <a:gd name="T72" fmla="*/ 376 w 860"/>
                  <a:gd name="T73" fmla="*/ 36 h 208"/>
                  <a:gd name="T74" fmla="*/ 358 w 860"/>
                  <a:gd name="T75" fmla="*/ 34 h 208"/>
                  <a:gd name="T76" fmla="*/ 332 w 860"/>
                  <a:gd name="T77" fmla="*/ 28 h 208"/>
                  <a:gd name="T78" fmla="*/ 308 w 860"/>
                  <a:gd name="T79" fmla="*/ 26 h 208"/>
                  <a:gd name="T80" fmla="*/ 300 w 860"/>
                  <a:gd name="T81" fmla="*/ 30 h 208"/>
                  <a:gd name="T82" fmla="*/ 284 w 860"/>
                  <a:gd name="T83" fmla="*/ 26 h 208"/>
                  <a:gd name="T84" fmla="*/ 274 w 860"/>
                  <a:gd name="T85" fmla="*/ 24 h 208"/>
                  <a:gd name="T86" fmla="*/ 256 w 860"/>
                  <a:gd name="T87" fmla="*/ 34 h 208"/>
                  <a:gd name="T88" fmla="*/ 244 w 860"/>
                  <a:gd name="T89" fmla="*/ 34 h 208"/>
                  <a:gd name="T90" fmla="*/ 230 w 860"/>
                  <a:gd name="T91" fmla="*/ 12 h 208"/>
                  <a:gd name="T92" fmla="*/ 216 w 860"/>
                  <a:gd name="T93" fmla="*/ 22 h 208"/>
                  <a:gd name="T94" fmla="*/ 172 w 860"/>
                  <a:gd name="T95" fmla="*/ 16 h 208"/>
                  <a:gd name="T96" fmla="*/ 142 w 860"/>
                  <a:gd name="T97" fmla="*/ 24 h 208"/>
                  <a:gd name="T98" fmla="*/ 120 w 860"/>
                  <a:gd name="T99" fmla="*/ 16 h 208"/>
                  <a:gd name="T100" fmla="*/ 96 w 860"/>
                  <a:gd name="T101" fmla="*/ 6 h 208"/>
                  <a:gd name="T102" fmla="*/ 84 w 860"/>
                  <a:gd name="T103" fmla="*/ 16 h 208"/>
                  <a:gd name="T104" fmla="*/ 56 w 860"/>
                  <a:gd name="T105" fmla="*/ 12 h 208"/>
                  <a:gd name="T106" fmla="*/ 44 w 860"/>
                  <a:gd name="T107" fmla="*/ 20 h 208"/>
                  <a:gd name="T108" fmla="*/ 14 w 860"/>
                  <a:gd name="T109" fmla="*/ 2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60" h="208">
                    <a:moveTo>
                      <a:pt x="0" y="2"/>
                    </a:moveTo>
                    <a:lnTo>
                      <a:pt x="0" y="156"/>
                    </a:lnTo>
                    <a:lnTo>
                      <a:pt x="834" y="208"/>
                    </a:lnTo>
                    <a:lnTo>
                      <a:pt x="840" y="180"/>
                    </a:lnTo>
                    <a:lnTo>
                      <a:pt x="840" y="180"/>
                    </a:lnTo>
                    <a:lnTo>
                      <a:pt x="844" y="168"/>
                    </a:lnTo>
                    <a:lnTo>
                      <a:pt x="848" y="156"/>
                    </a:lnTo>
                    <a:lnTo>
                      <a:pt x="850" y="146"/>
                    </a:lnTo>
                    <a:lnTo>
                      <a:pt x="850" y="146"/>
                    </a:lnTo>
                    <a:lnTo>
                      <a:pt x="850" y="140"/>
                    </a:lnTo>
                    <a:lnTo>
                      <a:pt x="852" y="142"/>
                    </a:lnTo>
                    <a:lnTo>
                      <a:pt x="854" y="146"/>
                    </a:lnTo>
                    <a:lnTo>
                      <a:pt x="854" y="146"/>
                    </a:lnTo>
                    <a:lnTo>
                      <a:pt x="856" y="146"/>
                    </a:lnTo>
                    <a:lnTo>
                      <a:pt x="858" y="146"/>
                    </a:lnTo>
                    <a:lnTo>
                      <a:pt x="860" y="138"/>
                    </a:lnTo>
                    <a:lnTo>
                      <a:pt x="860" y="138"/>
                    </a:lnTo>
                    <a:lnTo>
                      <a:pt x="860" y="128"/>
                    </a:lnTo>
                    <a:lnTo>
                      <a:pt x="860" y="122"/>
                    </a:lnTo>
                    <a:lnTo>
                      <a:pt x="858" y="114"/>
                    </a:lnTo>
                    <a:lnTo>
                      <a:pt x="858" y="114"/>
                    </a:lnTo>
                    <a:lnTo>
                      <a:pt x="854" y="108"/>
                    </a:lnTo>
                    <a:lnTo>
                      <a:pt x="848" y="106"/>
                    </a:lnTo>
                    <a:lnTo>
                      <a:pt x="848" y="106"/>
                    </a:lnTo>
                    <a:lnTo>
                      <a:pt x="844" y="104"/>
                    </a:lnTo>
                    <a:lnTo>
                      <a:pt x="842" y="100"/>
                    </a:lnTo>
                    <a:lnTo>
                      <a:pt x="842" y="90"/>
                    </a:lnTo>
                    <a:lnTo>
                      <a:pt x="842" y="90"/>
                    </a:lnTo>
                    <a:lnTo>
                      <a:pt x="842" y="88"/>
                    </a:lnTo>
                    <a:lnTo>
                      <a:pt x="840" y="88"/>
                    </a:lnTo>
                    <a:lnTo>
                      <a:pt x="838" y="90"/>
                    </a:lnTo>
                    <a:lnTo>
                      <a:pt x="834" y="88"/>
                    </a:lnTo>
                    <a:lnTo>
                      <a:pt x="834" y="88"/>
                    </a:lnTo>
                    <a:lnTo>
                      <a:pt x="830" y="88"/>
                    </a:lnTo>
                    <a:lnTo>
                      <a:pt x="830" y="92"/>
                    </a:lnTo>
                    <a:lnTo>
                      <a:pt x="828" y="98"/>
                    </a:lnTo>
                    <a:lnTo>
                      <a:pt x="828" y="104"/>
                    </a:lnTo>
                    <a:lnTo>
                      <a:pt x="828" y="104"/>
                    </a:lnTo>
                    <a:lnTo>
                      <a:pt x="826" y="110"/>
                    </a:lnTo>
                    <a:lnTo>
                      <a:pt x="824" y="110"/>
                    </a:lnTo>
                    <a:lnTo>
                      <a:pt x="822" y="104"/>
                    </a:lnTo>
                    <a:lnTo>
                      <a:pt x="822" y="104"/>
                    </a:lnTo>
                    <a:lnTo>
                      <a:pt x="820" y="104"/>
                    </a:lnTo>
                    <a:lnTo>
                      <a:pt x="818" y="102"/>
                    </a:lnTo>
                    <a:lnTo>
                      <a:pt x="814" y="102"/>
                    </a:lnTo>
                    <a:lnTo>
                      <a:pt x="814" y="102"/>
                    </a:lnTo>
                    <a:lnTo>
                      <a:pt x="812" y="102"/>
                    </a:lnTo>
                    <a:lnTo>
                      <a:pt x="812" y="104"/>
                    </a:lnTo>
                    <a:lnTo>
                      <a:pt x="812" y="112"/>
                    </a:lnTo>
                    <a:lnTo>
                      <a:pt x="812" y="112"/>
                    </a:lnTo>
                    <a:lnTo>
                      <a:pt x="812" y="114"/>
                    </a:lnTo>
                    <a:lnTo>
                      <a:pt x="810" y="114"/>
                    </a:lnTo>
                    <a:lnTo>
                      <a:pt x="804" y="108"/>
                    </a:lnTo>
                    <a:lnTo>
                      <a:pt x="804" y="108"/>
                    </a:lnTo>
                    <a:lnTo>
                      <a:pt x="800" y="106"/>
                    </a:lnTo>
                    <a:lnTo>
                      <a:pt x="798" y="106"/>
                    </a:lnTo>
                    <a:lnTo>
                      <a:pt x="796" y="112"/>
                    </a:lnTo>
                    <a:lnTo>
                      <a:pt x="796" y="112"/>
                    </a:lnTo>
                    <a:lnTo>
                      <a:pt x="794" y="116"/>
                    </a:lnTo>
                    <a:lnTo>
                      <a:pt x="792" y="114"/>
                    </a:lnTo>
                    <a:lnTo>
                      <a:pt x="792" y="114"/>
                    </a:lnTo>
                    <a:lnTo>
                      <a:pt x="790" y="112"/>
                    </a:lnTo>
                    <a:lnTo>
                      <a:pt x="788" y="110"/>
                    </a:lnTo>
                    <a:lnTo>
                      <a:pt x="788" y="106"/>
                    </a:lnTo>
                    <a:lnTo>
                      <a:pt x="784" y="102"/>
                    </a:lnTo>
                    <a:lnTo>
                      <a:pt x="784" y="102"/>
                    </a:lnTo>
                    <a:lnTo>
                      <a:pt x="780" y="98"/>
                    </a:lnTo>
                    <a:lnTo>
                      <a:pt x="776" y="94"/>
                    </a:lnTo>
                    <a:lnTo>
                      <a:pt x="776" y="94"/>
                    </a:lnTo>
                    <a:lnTo>
                      <a:pt x="774" y="92"/>
                    </a:lnTo>
                    <a:lnTo>
                      <a:pt x="772" y="92"/>
                    </a:lnTo>
                    <a:lnTo>
                      <a:pt x="770" y="104"/>
                    </a:lnTo>
                    <a:lnTo>
                      <a:pt x="770" y="104"/>
                    </a:lnTo>
                    <a:lnTo>
                      <a:pt x="770" y="108"/>
                    </a:lnTo>
                    <a:lnTo>
                      <a:pt x="768" y="110"/>
                    </a:lnTo>
                    <a:lnTo>
                      <a:pt x="764" y="110"/>
                    </a:lnTo>
                    <a:lnTo>
                      <a:pt x="764" y="110"/>
                    </a:lnTo>
                    <a:lnTo>
                      <a:pt x="758" y="108"/>
                    </a:lnTo>
                    <a:lnTo>
                      <a:pt x="758" y="106"/>
                    </a:lnTo>
                    <a:lnTo>
                      <a:pt x="758" y="106"/>
                    </a:lnTo>
                    <a:lnTo>
                      <a:pt x="756" y="100"/>
                    </a:lnTo>
                    <a:lnTo>
                      <a:pt x="754" y="94"/>
                    </a:lnTo>
                    <a:lnTo>
                      <a:pt x="754" y="94"/>
                    </a:lnTo>
                    <a:lnTo>
                      <a:pt x="752" y="90"/>
                    </a:lnTo>
                    <a:lnTo>
                      <a:pt x="750" y="86"/>
                    </a:lnTo>
                    <a:lnTo>
                      <a:pt x="750" y="86"/>
                    </a:lnTo>
                    <a:lnTo>
                      <a:pt x="750" y="84"/>
                    </a:lnTo>
                    <a:lnTo>
                      <a:pt x="748" y="86"/>
                    </a:lnTo>
                    <a:lnTo>
                      <a:pt x="746" y="90"/>
                    </a:lnTo>
                    <a:lnTo>
                      <a:pt x="744" y="96"/>
                    </a:lnTo>
                    <a:lnTo>
                      <a:pt x="740" y="104"/>
                    </a:lnTo>
                    <a:lnTo>
                      <a:pt x="740" y="104"/>
                    </a:lnTo>
                    <a:lnTo>
                      <a:pt x="736" y="110"/>
                    </a:lnTo>
                    <a:lnTo>
                      <a:pt x="734" y="110"/>
                    </a:lnTo>
                    <a:lnTo>
                      <a:pt x="732" y="110"/>
                    </a:lnTo>
                    <a:lnTo>
                      <a:pt x="730" y="108"/>
                    </a:lnTo>
                    <a:lnTo>
                      <a:pt x="730" y="108"/>
                    </a:lnTo>
                    <a:lnTo>
                      <a:pt x="722" y="108"/>
                    </a:lnTo>
                    <a:lnTo>
                      <a:pt x="718" y="108"/>
                    </a:lnTo>
                    <a:lnTo>
                      <a:pt x="716" y="106"/>
                    </a:lnTo>
                    <a:lnTo>
                      <a:pt x="716" y="106"/>
                    </a:lnTo>
                    <a:lnTo>
                      <a:pt x="710" y="102"/>
                    </a:lnTo>
                    <a:lnTo>
                      <a:pt x="702" y="98"/>
                    </a:lnTo>
                    <a:lnTo>
                      <a:pt x="694" y="96"/>
                    </a:lnTo>
                    <a:lnTo>
                      <a:pt x="690" y="92"/>
                    </a:lnTo>
                    <a:lnTo>
                      <a:pt x="690" y="92"/>
                    </a:lnTo>
                    <a:lnTo>
                      <a:pt x="688" y="92"/>
                    </a:lnTo>
                    <a:lnTo>
                      <a:pt x="688" y="94"/>
                    </a:lnTo>
                    <a:lnTo>
                      <a:pt x="688" y="102"/>
                    </a:lnTo>
                    <a:lnTo>
                      <a:pt x="688" y="102"/>
                    </a:lnTo>
                    <a:lnTo>
                      <a:pt x="686" y="104"/>
                    </a:lnTo>
                    <a:lnTo>
                      <a:pt x="684" y="104"/>
                    </a:lnTo>
                    <a:lnTo>
                      <a:pt x="680" y="94"/>
                    </a:lnTo>
                    <a:lnTo>
                      <a:pt x="680" y="94"/>
                    </a:lnTo>
                    <a:lnTo>
                      <a:pt x="678" y="88"/>
                    </a:lnTo>
                    <a:lnTo>
                      <a:pt x="674" y="84"/>
                    </a:lnTo>
                    <a:lnTo>
                      <a:pt x="668" y="80"/>
                    </a:lnTo>
                    <a:lnTo>
                      <a:pt x="660" y="78"/>
                    </a:lnTo>
                    <a:lnTo>
                      <a:pt x="660" y="78"/>
                    </a:lnTo>
                    <a:lnTo>
                      <a:pt x="658" y="76"/>
                    </a:lnTo>
                    <a:lnTo>
                      <a:pt x="656" y="78"/>
                    </a:lnTo>
                    <a:lnTo>
                      <a:pt x="654" y="84"/>
                    </a:lnTo>
                    <a:lnTo>
                      <a:pt x="652" y="90"/>
                    </a:lnTo>
                    <a:lnTo>
                      <a:pt x="650" y="100"/>
                    </a:lnTo>
                    <a:lnTo>
                      <a:pt x="650" y="100"/>
                    </a:lnTo>
                    <a:lnTo>
                      <a:pt x="646" y="102"/>
                    </a:lnTo>
                    <a:lnTo>
                      <a:pt x="646" y="100"/>
                    </a:lnTo>
                    <a:lnTo>
                      <a:pt x="644" y="88"/>
                    </a:lnTo>
                    <a:lnTo>
                      <a:pt x="644" y="88"/>
                    </a:lnTo>
                    <a:lnTo>
                      <a:pt x="642" y="84"/>
                    </a:lnTo>
                    <a:lnTo>
                      <a:pt x="638" y="82"/>
                    </a:lnTo>
                    <a:lnTo>
                      <a:pt x="634" y="82"/>
                    </a:lnTo>
                    <a:lnTo>
                      <a:pt x="628" y="78"/>
                    </a:lnTo>
                    <a:lnTo>
                      <a:pt x="628" y="78"/>
                    </a:lnTo>
                    <a:lnTo>
                      <a:pt x="624" y="76"/>
                    </a:lnTo>
                    <a:lnTo>
                      <a:pt x="622" y="78"/>
                    </a:lnTo>
                    <a:lnTo>
                      <a:pt x="620" y="80"/>
                    </a:lnTo>
                    <a:lnTo>
                      <a:pt x="618" y="86"/>
                    </a:lnTo>
                    <a:lnTo>
                      <a:pt x="618" y="86"/>
                    </a:lnTo>
                    <a:lnTo>
                      <a:pt x="614" y="88"/>
                    </a:lnTo>
                    <a:lnTo>
                      <a:pt x="612" y="86"/>
                    </a:lnTo>
                    <a:lnTo>
                      <a:pt x="608" y="74"/>
                    </a:lnTo>
                    <a:lnTo>
                      <a:pt x="608" y="74"/>
                    </a:lnTo>
                    <a:lnTo>
                      <a:pt x="604" y="68"/>
                    </a:lnTo>
                    <a:lnTo>
                      <a:pt x="602" y="68"/>
                    </a:lnTo>
                    <a:lnTo>
                      <a:pt x="598" y="74"/>
                    </a:lnTo>
                    <a:lnTo>
                      <a:pt x="598" y="74"/>
                    </a:lnTo>
                    <a:lnTo>
                      <a:pt x="596" y="76"/>
                    </a:lnTo>
                    <a:lnTo>
                      <a:pt x="596" y="74"/>
                    </a:lnTo>
                    <a:lnTo>
                      <a:pt x="594" y="68"/>
                    </a:lnTo>
                    <a:lnTo>
                      <a:pt x="594" y="68"/>
                    </a:lnTo>
                    <a:lnTo>
                      <a:pt x="592" y="64"/>
                    </a:lnTo>
                    <a:lnTo>
                      <a:pt x="590" y="64"/>
                    </a:lnTo>
                    <a:lnTo>
                      <a:pt x="586" y="70"/>
                    </a:lnTo>
                    <a:lnTo>
                      <a:pt x="586" y="70"/>
                    </a:lnTo>
                    <a:lnTo>
                      <a:pt x="584" y="70"/>
                    </a:lnTo>
                    <a:lnTo>
                      <a:pt x="582" y="68"/>
                    </a:lnTo>
                    <a:lnTo>
                      <a:pt x="574" y="56"/>
                    </a:lnTo>
                    <a:lnTo>
                      <a:pt x="574" y="56"/>
                    </a:lnTo>
                    <a:lnTo>
                      <a:pt x="570" y="54"/>
                    </a:lnTo>
                    <a:lnTo>
                      <a:pt x="570" y="56"/>
                    </a:lnTo>
                    <a:lnTo>
                      <a:pt x="568" y="60"/>
                    </a:lnTo>
                    <a:lnTo>
                      <a:pt x="566" y="66"/>
                    </a:lnTo>
                    <a:lnTo>
                      <a:pt x="566" y="66"/>
                    </a:lnTo>
                    <a:lnTo>
                      <a:pt x="564" y="70"/>
                    </a:lnTo>
                    <a:lnTo>
                      <a:pt x="562" y="72"/>
                    </a:lnTo>
                    <a:lnTo>
                      <a:pt x="560" y="66"/>
                    </a:lnTo>
                    <a:lnTo>
                      <a:pt x="560" y="66"/>
                    </a:lnTo>
                    <a:lnTo>
                      <a:pt x="558" y="62"/>
                    </a:lnTo>
                    <a:lnTo>
                      <a:pt x="556" y="66"/>
                    </a:lnTo>
                    <a:lnTo>
                      <a:pt x="556" y="66"/>
                    </a:lnTo>
                    <a:lnTo>
                      <a:pt x="552" y="70"/>
                    </a:lnTo>
                    <a:lnTo>
                      <a:pt x="548" y="72"/>
                    </a:lnTo>
                    <a:lnTo>
                      <a:pt x="548" y="72"/>
                    </a:lnTo>
                    <a:lnTo>
                      <a:pt x="544" y="72"/>
                    </a:lnTo>
                    <a:lnTo>
                      <a:pt x="542" y="70"/>
                    </a:lnTo>
                    <a:lnTo>
                      <a:pt x="540" y="62"/>
                    </a:lnTo>
                    <a:lnTo>
                      <a:pt x="540" y="62"/>
                    </a:lnTo>
                    <a:lnTo>
                      <a:pt x="538" y="60"/>
                    </a:lnTo>
                    <a:lnTo>
                      <a:pt x="536" y="60"/>
                    </a:lnTo>
                    <a:lnTo>
                      <a:pt x="532" y="62"/>
                    </a:lnTo>
                    <a:lnTo>
                      <a:pt x="532" y="62"/>
                    </a:lnTo>
                    <a:lnTo>
                      <a:pt x="530" y="64"/>
                    </a:lnTo>
                    <a:lnTo>
                      <a:pt x="528" y="62"/>
                    </a:lnTo>
                    <a:lnTo>
                      <a:pt x="528" y="58"/>
                    </a:lnTo>
                    <a:lnTo>
                      <a:pt x="528" y="58"/>
                    </a:lnTo>
                    <a:lnTo>
                      <a:pt x="526" y="56"/>
                    </a:lnTo>
                    <a:lnTo>
                      <a:pt x="524" y="54"/>
                    </a:lnTo>
                    <a:lnTo>
                      <a:pt x="518" y="48"/>
                    </a:lnTo>
                    <a:lnTo>
                      <a:pt x="518" y="48"/>
                    </a:lnTo>
                    <a:lnTo>
                      <a:pt x="516" y="46"/>
                    </a:lnTo>
                    <a:lnTo>
                      <a:pt x="514" y="46"/>
                    </a:lnTo>
                    <a:lnTo>
                      <a:pt x="514" y="54"/>
                    </a:lnTo>
                    <a:lnTo>
                      <a:pt x="514" y="54"/>
                    </a:lnTo>
                    <a:lnTo>
                      <a:pt x="514" y="56"/>
                    </a:lnTo>
                    <a:lnTo>
                      <a:pt x="510" y="58"/>
                    </a:lnTo>
                    <a:lnTo>
                      <a:pt x="506" y="58"/>
                    </a:lnTo>
                    <a:lnTo>
                      <a:pt x="502" y="56"/>
                    </a:lnTo>
                    <a:lnTo>
                      <a:pt x="502" y="56"/>
                    </a:lnTo>
                    <a:lnTo>
                      <a:pt x="502" y="54"/>
                    </a:lnTo>
                    <a:lnTo>
                      <a:pt x="502" y="52"/>
                    </a:lnTo>
                    <a:lnTo>
                      <a:pt x="502" y="52"/>
                    </a:lnTo>
                    <a:lnTo>
                      <a:pt x="500" y="50"/>
                    </a:lnTo>
                    <a:lnTo>
                      <a:pt x="500" y="50"/>
                    </a:lnTo>
                    <a:lnTo>
                      <a:pt x="496" y="50"/>
                    </a:lnTo>
                    <a:lnTo>
                      <a:pt x="494" y="46"/>
                    </a:lnTo>
                    <a:lnTo>
                      <a:pt x="494" y="46"/>
                    </a:lnTo>
                    <a:lnTo>
                      <a:pt x="492" y="44"/>
                    </a:lnTo>
                    <a:lnTo>
                      <a:pt x="492" y="46"/>
                    </a:lnTo>
                    <a:lnTo>
                      <a:pt x="490" y="52"/>
                    </a:lnTo>
                    <a:lnTo>
                      <a:pt x="490" y="52"/>
                    </a:lnTo>
                    <a:lnTo>
                      <a:pt x="488" y="54"/>
                    </a:lnTo>
                    <a:lnTo>
                      <a:pt x="488" y="54"/>
                    </a:lnTo>
                    <a:lnTo>
                      <a:pt x="482" y="52"/>
                    </a:lnTo>
                    <a:lnTo>
                      <a:pt x="482" y="52"/>
                    </a:lnTo>
                    <a:lnTo>
                      <a:pt x="480" y="52"/>
                    </a:lnTo>
                    <a:lnTo>
                      <a:pt x="480" y="54"/>
                    </a:lnTo>
                    <a:lnTo>
                      <a:pt x="480" y="58"/>
                    </a:lnTo>
                    <a:lnTo>
                      <a:pt x="480" y="58"/>
                    </a:lnTo>
                    <a:lnTo>
                      <a:pt x="480" y="60"/>
                    </a:lnTo>
                    <a:lnTo>
                      <a:pt x="476" y="58"/>
                    </a:lnTo>
                    <a:lnTo>
                      <a:pt x="472" y="54"/>
                    </a:lnTo>
                    <a:lnTo>
                      <a:pt x="466" y="50"/>
                    </a:lnTo>
                    <a:lnTo>
                      <a:pt x="466" y="50"/>
                    </a:lnTo>
                    <a:lnTo>
                      <a:pt x="462" y="48"/>
                    </a:lnTo>
                    <a:lnTo>
                      <a:pt x="462" y="46"/>
                    </a:lnTo>
                    <a:lnTo>
                      <a:pt x="462" y="44"/>
                    </a:lnTo>
                    <a:lnTo>
                      <a:pt x="460" y="42"/>
                    </a:lnTo>
                    <a:lnTo>
                      <a:pt x="460" y="42"/>
                    </a:lnTo>
                    <a:lnTo>
                      <a:pt x="454" y="40"/>
                    </a:lnTo>
                    <a:lnTo>
                      <a:pt x="450" y="38"/>
                    </a:lnTo>
                    <a:lnTo>
                      <a:pt x="448" y="36"/>
                    </a:lnTo>
                    <a:lnTo>
                      <a:pt x="448" y="36"/>
                    </a:lnTo>
                    <a:lnTo>
                      <a:pt x="446" y="34"/>
                    </a:lnTo>
                    <a:lnTo>
                      <a:pt x="440" y="26"/>
                    </a:lnTo>
                    <a:lnTo>
                      <a:pt x="440" y="26"/>
                    </a:lnTo>
                    <a:lnTo>
                      <a:pt x="436" y="22"/>
                    </a:lnTo>
                    <a:lnTo>
                      <a:pt x="432" y="24"/>
                    </a:lnTo>
                    <a:lnTo>
                      <a:pt x="424" y="36"/>
                    </a:lnTo>
                    <a:lnTo>
                      <a:pt x="424" y="36"/>
                    </a:lnTo>
                    <a:lnTo>
                      <a:pt x="420" y="40"/>
                    </a:lnTo>
                    <a:lnTo>
                      <a:pt x="416" y="38"/>
                    </a:lnTo>
                    <a:lnTo>
                      <a:pt x="414" y="30"/>
                    </a:lnTo>
                    <a:lnTo>
                      <a:pt x="414" y="30"/>
                    </a:lnTo>
                    <a:lnTo>
                      <a:pt x="412" y="26"/>
                    </a:lnTo>
                    <a:lnTo>
                      <a:pt x="410" y="28"/>
                    </a:lnTo>
                    <a:lnTo>
                      <a:pt x="404" y="38"/>
                    </a:lnTo>
                    <a:lnTo>
                      <a:pt x="404" y="38"/>
                    </a:lnTo>
                    <a:lnTo>
                      <a:pt x="402" y="40"/>
                    </a:lnTo>
                    <a:lnTo>
                      <a:pt x="398" y="40"/>
                    </a:lnTo>
                    <a:lnTo>
                      <a:pt x="394" y="32"/>
                    </a:lnTo>
                    <a:lnTo>
                      <a:pt x="394" y="32"/>
                    </a:lnTo>
                    <a:lnTo>
                      <a:pt x="390" y="28"/>
                    </a:lnTo>
                    <a:lnTo>
                      <a:pt x="386" y="28"/>
                    </a:lnTo>
                    <a:lnTo>
                      <a:pt x="382" y="30"/>
                    </a:lnTo>
                    <a:lnTo>
                      <a:pt x="378" y="34"/>
                    </a:lnTo>
                    <a:lnTo>
                      <a:pt x="378" y="34"/>
                    </a:lnTo>
                    <a:lnTo>
                      <a:pt x="376" y="36"/>
                    </a:lnTo>
                    <a:lnTo>
                      <a:pt x="376" y="36"/>
                    </a:lnTo>
                    <a:lnTo>
                      <a:pt x="370" y="30"/>
                    </a:lnTo>
                    <a:lnTo>
                      <a:pt x="370" y="30"/>
                    </a:lnTo>
                    <a:lnTo>
                      <a:pt x="366" y="30"/>
                    </a:lnTo>
                    <a:lnTo>
                      <a:pt x="364" y="30"/>
                    </a:lnTo>
                    <a:lnTo>
                      <a:pt x="362" y="32"/>
                    </a:lnTo>
                    <a:lnTo>
                      <a:pt x="358" y="34"/>
                    </a:lnTo>
                    <a:lnTo>
                      <a:pt x="358" y="34"/>
                    </a:lnTo>
                    <a:lnTo>
                      <a:pt x="354" y="36"/>
                    </a:lnTo>
                    <a:lnTo>
                      <a:pt x="352" y="36"/>
                    </a:lnTo>
                    <a:lnTo>
                      <a:pt x="352" y="30"/>
                    </a:lnTo>
                    <a:lnTo>
                      <a:pt x="352" y="30"/>
                    </a:lnTo>
                    <a:lnTo>
                      <a:pt x="350" y="26"/>
                    </a:lnTo>
                    <a:lnTo>
                      <a:pt x="348" y="26"/>
                    </a:lnTo>
                    <a:lnTo>
                      <a:pt x="332" y="28"/>
                    </a:lnTo>
                    <a:lnTo>
                      <a:pt x="332" y="28"/>
                    </a:lnTo>
                    <a:lnTo>
                      <a:pt x="320" y="28"/>
                    </a:lnTo>
                    <a:lnTo>
                      <a:pt x="316" y="34"/>
                    </a:lnTo>
                    <a:lnTo>
                      <a:pt x="316" y="34"/>
                    </a:lnTo>
                    <a:lnTo>
                      <a:pt x="312" y="38"/>
                    </a:lnTo>
                    <a:lnTo>
                      <a:pt x="310" y="38"/>
                    </a:lnTo>
                    <a:lnTo>
                      <a:pt x="308" y="26"/>
                    </a:lnTo>
                    <a:lnTo>
                      <a:pt x="308" y="26"/>
                    </a:lnTo>
                    <a:lnTo>
                      <a:pt x="306" y="20"/>
                    </a:lnTo>
                    <a:lnTo>
                      <a:pt x="306" y="18"/>
                    </a:lnTo>
                    <a:lnTo>
                      <a:pt x="304" y="18"/>
                    </a:lnTo>
                    <a:lnTo>
                      <a:pt x="302" y="22"/>
                    </a:lnTo>
                    <a:lnTo>
                      <a:pt x="300" y="30"/>
                    </a:lnTo>
                    <a:lnTo>
                      <a:pt x="300" y="30"/>
                    </a:lnTo>
                    <a:lnTo>
                      <a:pt x="298" y="36"/>
                    </a:lnTo>
                    <a:lnTo>
                      <a:pt x="296" y="38"/>
                    </a:lnTo>
                    <a:lnTo>
                      <a:pt x="292" y="34"/>
                    </a:lnTo>
                    <a:lnTo>
                      <a:pt x="288" y="28"/>
                    </a:lnTo>
                    <a:lnTo>
                      <a:pt x="288" y="28"/>
                    </a:lnTo>
                    <a:lnTo>
                      <a:pt x="284" y="22"/>
                    </a:lnTo>
                    <a:lnTo>
                      <a:pt x="284" y="26"/>
                    </a:lnTo>
                    <a:lnTo>
                      <a:pt x="282" y="40"/>
                    </a:lnTo>
                    <a:lnTo>
                      <a:pt x="282" y="40"/>
                    </a:lnTo>
                    <a:lnTo>
                      <a:pt x="282" y="44"/>
                    </a:lnTo>
                    <a:lnTo>
                      <a:pt x="280" y="42"/>
                    </a:lnTo>
                    <a:lnTo>
                      <a:pt x="276" y="28"/>
                    </a:lnTo>
                    <a:lnTo>
                      <a:pt x="276" y="28"/>
                    </a:lnTo>
                    <a:lnTo>
                      <a:pt x="274" y="24"/>
                    </a:lnTo>
                    <a:lnTo>
                      <a:pt x="272" y="26"/>
                    </a:lnTo>
                    <a:lnTo>
                      <a:pt x="268" y="36"/>
                    </a:lnTo>
                    <a:lnTo>
                      <a:pt x="268" y="36"/>
                    </a:lnTo>
                    <a:lnTo>
                      <a:pt x="268" y="40"/>
                    </a:lnTo>
                    <a:lnTo>
                      <a:pt x="266" y="40"/>
                    </a:lnTo>
                    <a:lnTo>
                      <a:pt x="262" y="40"/>
                    </a:lnTo>
                    <a:lnTo>
                      <a:pt x="256" y="34"/>
                    </a:lnTo>
                    <a:lnTo>
                      <a:pt x="252" y="24"/>
                    </a:lnTo>
                    <a:lnTo>
                      <a:pt x="252" y="24"/>
                    </a:lnTo>
                    <a:lnTo>
                      <a:pt x="250" y="18"/>
                    </a:lnTo>
                    <a:lnTo>
                      <a:pt x="248" y="20"/>
                    </a:lnTo>
                    <a:lnTo>
                      <a:pt x="246" y="26"/>
                    </a:lnTo>
                    <a:lnTo>
                      <a:pt x="244" y="34"/>
                    </a:lnTo>
                    <a:lnTo>
                      <a:pt x="244" y="34"/>
                    </a:lnTo>
                    <a:lnTo>
                      <a:pt x="242" y="38"/>
                    </a:lnTo>
                    <a:lnTo>
                      <a:pt x="240" y="34"/>
                    </a:lnTo>
                    <a:lnTo>
                      <a:pt x="234" y="16"/>
                    </a:lnTo>
                    <a:lnTo>
                      <a:pt x="234" y="16"/>
                    </a:lnTo>
                    <a:lnTo>
                      <a:pt x="232" y="8"/>
                    </a:lnTo>
                    <a:lnTo>
                      <a:pt x="232" y="8"/>
                    </a:lnTo>
                    <a:lnTo>
                      <a:pt x="230" y="12"/>
                    </a:lnTo>
                    <a:lnTo>
                      <a:pt x="228" y="30"/>
                    </a:lnTo>
                    <a:lnTo>
                      <a:pt x="228" y="30"/>
                    </a:lnTo>
                    <a:lnTo>
                      <a:pt x="228" y="36"/>
                    </a:lnTo>
                    <a:lnTo>
                      <a:pt x="226" y="36"/>
                    </a:lnTo>
                    <a:lnTo>
                      <a:pt x="224" y="36"/>
                    </a:lnTo>
                    <a:lnTo>
                      <a:pt x="216" y="22"/>
                    </a:lnTo>
                    <a:lnTo>
                      <a:pt x="216" y="22"/>
                    </a:lnTo>
                    <a:lnTo>
                      <a:pt x="214" y="18"/>
                    </a:lnTo>
                    <a:lnTo>
                      <a:pt x="210" y="16"/>
                    </a:lnTo>
                    <a:lnTo>
                      <a:pt x="200" y="16"/>
                    </a:lnTo>
                    <a:lnTo>
                      <a:pt x="188" y="18"/>
                    </a:lnTo>
                    <a:lnTo>
                      <a:pt x="182" y="18"/>
                    </a:lnTo>
                    <a:lnTo>
                      <a:pt x="172" y="16"/>
                    </a:lnTo>
                    <a:lnTo>
                      <a:pt x="172" y="16"/>
                    </a:lnTo>
                    <a:lnTo>
                      <a:pt x="160" y="12"/>
                    </a:lnTo>
                    <a:lnTo>
                      <a:pt x="156" y="12"/>
                    </a:lnTo>
                    <a:lnTo>
                      <a:pt x="154" y="14"/>
                    </a:lnTo>
                    <a:lnTo>
                      <a:pt x="152" y="18"/>
                    </a:lnTo>
                    <a:lnTo>
                      <a:pt x="152" y="18"/>
                    </a:lnTo>
                    <a:lnTo>
                      <a:pt x="144" y="26"/>
                    </a:lnTo>
                    <a:lnTo>
                      <a:pt x="142" y="24"/>
                    </a:lnTo>
                    <a:lnTo>
                      <a:pt x="138" y="18"/>
                    </a:lnTo>
                    <a:lnTo>
                      <a:pt x="138" y="18"/>
                    </a:lnTo>
                    <a:lnTo>
                      <a:pt x="132" y="12"/>
                    </a:lnTo>
                    <a:lnTo>
                      <a:pt x="126" y="10"/>
                    </a:lnTo>
                    <a:lnTo>
                      <a:pt x="124" y="12"/>
                    </a:lnTo>
                    <a:lnTo>
                      <a:pt x="120" y="16"/>
                    </a:lnTo>
                    <a:lnTo>
                      <a:pt x="120" y="16"/>
                    </a:lnTo>
                    <a:lnTo>
                      <a:pt x="116" y="20"/>
                    </a:lnTo>
                    <a:lnTo>
                      <a:pt x="112" y="22"/>
                    </a:lnTo>
                    <a:lnTo>
                      <a:pt x="106" y="18"/>
                    </a:lnTo>
                    <a:lnTo>
                      <a:pt x="100" y="10"/>
                    </a:lnTo>
                    <a:lnTo>
                      <a:pt x="100" y="10"/>
                    </a:lnTo>
                    <a:lnTo>
                      <a:pt x="96" y="6"/>
                    </a:lnTo>
                    <a:lnTo>
                      <a:pt x="96" y="6"/>
                    </a:lnTo>
                    <a:lnTo>
                      <a:pt x="94" y="6"/>
                    </a:lnTo>
                    <a:lnTo>
                      <a:pt x="92" y="12"/>
                    </a:lnTo>
                    <a:lnTo>
                      <a:pt x="90" y="18"/>
                    </a:lnTo>
                    <a:lnTo>
                      <a:pt x="90" y="18"/>
                    </a:lnTo>
                    <a:lnTo>
                      <a:pt x="86" y="22"/>
                    </a:lnTo>
                    <a:lnTo>
                      <a:pt x="84" y="20"/>
                    </a:lnTo>
                    <a:lnTo>
                      <a:pt x="84" y="16"/>
                    </a:lnTo>
                    <a:lnTo>
                      <a:pt x="82" y="8"/>
                    </a:lnTo>
                    <a:lnTo>
                      <a:pt x="82" y="8"/>
                    </a:lnTo>
                    <a:lnTo>
                      <a:pt x="82" y="6"/>
                    </a:lnTo>
                    <a:lnTo>
                      <a:pt x="78" y="6"/>
                    </a:lnTo>
                    <a:lnTo>
                      <a:pt x="70" y="10"/>
                    </a:lnTo>
                    <a:lnTo>
                      <a:pt x="62" y="12"/>
                    </a:lnTo>
                    <a:lnTo>
                      <a:pt x="56" y="12"/>
                    </a:lnTo>
                    <a:lnTo>
                      <a:pt x="52" y="8"/>
                    </a:lnTo>
                    <a:lnTo>
                      <a:pt x="52" y="8"/>
                    </a:lnTo>
                    <a:lnTo>
                      <a:pt x="46" y="4"/>
                    </a:lnTo>
                    <a:lnTo>
                      <a:pt x="44" y="4"/>
                    </a:lnTo>
                    <a:lnTo>
                      <a:pt x="44" y="6"/>
                    </a:lnTo>
                    <a:lnTo>
                      <a:pt x="44" y="12"/>
                    </a:lnTo>
                    <a:lnTo>
                      <a:pt x="44" y="20"/>
                    </a:lnTo>
                    <a:lnTo>
                      <a:pt x="44" y="20"/>
                    </a:lnTo>
                    <a:lnTo>
                      <a:pt x="42" y="22"/>
                    </a:lnTo>
                    <a:lnTo>
                      <a:pt x="40" y="24"/>
                    </a:lnTo>
                    <a:lnTo>
                      <a:pt x="34" y="20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4" y="2"/>
                    </a:lnTo>
                    <a:lnTo>
                      <a:pt x="1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SG" sz="180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445" name="Freeform 16"/>
              <p:cNvSpPr>
                <a:spLocks/>
              </p:cNvSpPr>
              <p:nvPr/>
            </p:nvSpPr>
            <p:spPr bwMode="auto">
              <a:xfrm>
                <a:off x="7869376" y="1060450"/>
                <a:ext cx="887527" cy="257175"/>
              </a:xfrm>
              <a:custGeom>
                <a:avLst/>
                <a:gdLst>
                  <a:gd name="T0" fmla="*/ 576 w 576"/>
                  <a:gd name="T1" fmla="*/ 70 h 162"/>
                  <a:gd name="T2" fmla="*/ 558 w 576"/>
                  <a:gd name="T3" fmla="*/ 58 h 162"/>
                  <a:gd name="T4" fmla="*/ 554 w 576"/>
                  <a:gd name="T5" fmla="*/ 54 h 162"/>
                  <a:gd name="T6" fmla="*/ 546 w 576"/>
                  <a:gd name="T7" fmla="*/ 60 h 162"/>
                  <a:gd name="T8" fmla="*/ 534 w 576"/>
                  <a:gd name="T9" fmla="*/ 54 h 162"/>
                  <a:gd name="T10" fmla="*/ 526 w 576"/>
                  <a:gd name="T11" fmla="*/ 50 h 162"/>
                  <a:gd name="T12" fmla="*/ 516 w 576"/>
                  <a:gd name="T13" fmla="*/ 56 h 162"/>
                  <a:gd name="T14" fmla="*/ 510 w 576"/>
                  <a:gd name="T15" fmla="*/ 50 h 162"/>
                  <a:gd name="T16" fmla="*/ 508 w 576"/>
                  <a:gd name="T17" fmla="*/ 32 h 162"/>
                  <a:gd name="T18" fmla="*/ 500 w 576"/>
                  <a:gd name="T19" fmla="*/ 28 h 162"/>
                  <a:gd name="T20" fmla="*/ 494 w 576"/>
                  <a:gd name="T21" fmla="*/ 28 h 162"/>
                  <a:gd name="T22" fmla="*/ 480 w 576"/>
                  <a:gd name="T23" fmla="*/ 12 h 162"/>
                  <a:gd name="T24" fmla="*/ 478 w 576"/>
                  <a:gd name="T25" fmla="*/ 16 h 162"/>
                  <a:gd name="T26" fmla="*/ 476 w 576"/>
                  <a:gd name="T27" fmla="*/ 24 h 162"/>
                  <a:gd name="T28" fmla="*/ 466 w 576"/>
                  <a:gd name="T29" fmla="*/ 14 h 162"/>
                  <a:gd name="T30" fmla="*/ 448 w 576"/>
                  <a:gd name="T31" fmla="*/ 6 h 162"/>
                  <a:gd name="T32" fmla="*/ 432 w 576"/>
                  <a:gd name="T33" fmla="*/ 2 h 162"/>
                  <a:gd name="T34" fmla="*/ 420 w 576"/>
                  <a:gd name="T35" fmla="*/ 12 h 162"/>
                  <a:gd name="T36" fmla="*/ 408 w 576"/>
                  <a:gd name="T37" fmla="*/ 16 h 162"/>
                  <a:gd name="T38" fmla="*/ 390 w 576"/>
                  <a:gd name="T39" fmla="*/ 12 h 162"/>
                  <a:gd name="T40" fmla="*/ 384 w 576"/>
                  <a:gd name="T41" fmla="*/ 20 h 162"/>
                  <a:gd name="T42" fmla="*/ 370 w 576"/>
                  <a:gd name="T43" fmla="*/ 26 h 162"/>
                  <a:gd name="T44" fmla="*/ 346 w 576"/>
                  <a:gd name="T45" fmla="*/ 20 h 162"/>
                  <a:gd name="T46" fmla="*/ 326 w 576"/>
                  <a:gd name="T47" fmla="*/ 16 h 162"/>
                  <a:gd name="T48" fmla="*/ 314 w 576"/>
                  <a:gd name="T49" fmla="*/ 24 h 162"/>
                  <a:gd name="T50" fmla="*/ 296 w 576"/>
                  <a:gd name="T51" fmla="*/ 36 h 162"/>
                  <a:gd name="T52" fmla="*/ 286 w 576"/>
                  <a:gd name="T53" fmla="*/ 52 h 162"/>
                  <a:gd name="T54" fmla="*/ 278 w 576"/>
                  <a:gd name="T55" fmla="*/ 62 h 162"/>
                  <a:gd name="T56" fmla="*/ 266 w 576"/>
                  <a:gd name="T57" fmla="*/ 52 h 162"/>
                  <a:gd name="T58" fmla="*/ 260 w 576"/>
                  <a:gd name="T59" fmla="*/ 48 h 162"/>
                  <a:gd name="T60" fmla="*/ 258 w 576"/>
                  <a:gd name="T61" fmla="*/ 60 h 162"/>
                  <a:gd name="T62" fmla="*/ 242 w 576"/>
                  <a:gd name="T63" fmla="*/ 62 h 162"/>
                  <a:gd name="T64" fmla="*/ 220 w 576"/>
                  <a:gd name="T65" fmla="*/ 54 h 162"/>
                  <a:gd name="T66" fmla="*/ 194 w 576"/>
                  <a:gd name="T67" fmla="*/ 36 h 162"/>
                  <a:gd name="T68" fmla="*/ 166 w 576"/>
                  <a:gd name="T69" fmla="*/ 28 h 162"/>
                  <a:gd name="T70" fmla="*/ 156 w 576"/>
                  <a:gd name="T71" fmla="*/ 26 h 162"/>
                  <a:gd name="T72" fmla="*/ 148 w 576"/>
                  <a:gd name="T73" fmla="*/ 8 h 162"/>
                  <a:gd name="T74" fmla="*/ 136 w 576"/>
                  <a:gd name="T75" fmla="*/ 0 h 162"/>
                  <a:gd name="T76" fmla="*/ 128 w 576"/>
                  <a:gd name="T77" fmla="*/ 4 h 162"/>
                  <a:gd name="T78" fmla="*/ 114 w 576"/>
                  <a:gd name="T79" fmla="*/ 4 h 162"/>
                  <a:gd name="T80" fmla="*/ 106 w 576"/>
                  <a:gd name="T81" fmla="*/ 6 h 162"/>
                  <a:gd name="T82" fmla="*/ 104 w 576"/>
                  <a:gd name="T83" fmla="*/ 16 h 162"/>
                  <a:gd name="T84" fmla="*/ 92 w 576"/>
                  <a:gd name="T85" fmla="*/ 16 h 162"/>
                  <a:gd name="T86" fmla="*/ 86 w 576"/>
                  <a:gd name="T87" fmla="*/ 14 h 162"/>
                  <a:gd name="T88" fmla="*/ 78 w 576"/>
                  <a:gd name="T89" fmla="*/ 24 h 162"/>
                  <a:gd name="T90" fmla="*/ 62 w 576"/>
                  <a:gd name="T91" fmla="*/ 24 h 162"/>
                  <a:gd name="T92" fmla="*/ 54 w 576"/>
                  <a:gd name="T93" fmla="*/ 24 h 162"/>
                  <a:gd name="T94" fmla="*/ 50 w 576"/>
                  <a:gd name="T95" fmla="*/ 42 h 162"/>
                  <a:gd name="T96" fmla="*/ 40 w 576"/>
                  <a:gd name="T97" fmla="*/ 52 h 162"/>
                  <a:gd name="T98" fmla="*/ 26 w 576"/>
                  <a:gd name="T99" fmla="*/ 52 h 162"/>
                  <a:gd name="T100" fmla="*/ 6 w 576"/>
                  <a:gd name="T101" fmla="*/ 66 h 162"/>
                  <a:gd name="T102" fmla="*/ 576 w 576"/>
                  <a:gd name="T103" fmla="*/ 16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76" h="162">
                    <a:moveTo>
                      <a:pt x="576" y="162"/>
                    </a:moveTo>
                    <a:lnTo>
                      <a:pt x="576" y="70"/>
                    </a:lnTo>
                    <a:lnTo>
                      <a:pt x="576" y="70"/>
                    </a:lnTo>
                    <a:lnTo>
                      <a:pt x="566" y="66"/>
                    </a:lnTo>
                    <a:lnTo>
                      <a:pt x="562" y="62"/>
                    </a:lnTo>
                    <a:lnTo>
                      <a:pt x="558" y="58"/>
                    </a:lnTo>
                    <a:lnTo>
                      <a:pt x="558" y="58"/>
                    </a:lnTo>
                    <a:lnTo>
                      <a:pt x="556" y="56"/>
                    </a:lnTo>
                    <a:lnTo>
                      <a:pt x="554" y="54"/>
                    </a:lnTo>
                    <a:lnTo>
                      <a:pt x="550" y="56"/>
                    </a:lnTo>
                    <a:lnTo>
                      <a:pt x="546" y="60"/>
                    </a:lnTo>
                    <a:lnTo>
                      <a:pt x="546" y="60"/>
                    </a:lnTo>
                    <a:lnTo>
                      <a:pt x="542" y="60"/>
                    </a:lnTo>
                    <a:lnTo>
                      <a:pt x="538" y="58"/>
                    </a:lnTo>
                    <a:lnTo>
                      <a:pt x="534" y="54"/>
                    </a:lnTo>
                    <a:lnTo>
                      <a:pt x="534" y="54"/>
                    </a:lnTo>
                    <a:lnTo>
                      <a:pt x="530" y="50"/>
                    </a:lnTo>
                    <a:lnTo>
                      <a:pt x="526" y="50"/>
                    </a:lnTo>
                    <a:lnTo>
                      <a:pt x="522" y="52"/>
                    </a:lnTo>
                    <a:lnTo>
                      <a:pt x="516" y="56"/>
                    </a:lnTo>
                    <a:lnTo>
                      <a:pt x="516" y="56"/>
                    </a:lnTo>
                    <a:lnTo>
                      <a:pt x="514" y="58"/>
                    </a:lnTo>
                    <a:lnTo>
                      <a:pt x="512" y="58"/>
                    </a:lnTo>
                    <a:lnTo>
                      <a:pt x="510" y="50"/>
                    </a:lnTo>
                    <a:lnTo>
                      <a:pt x="510" y="40"/>
                    </a:lnTo>
                    <a:lnTo>
                      <a:pt x="508" y="32"/>
                    </a:lnTo>
                    <a:lnTo>
                      <a:pt x="508" y="32"/>
                    </a:lnTo>
                    <a:lnTo>
                      <a:pt x="504" y="22"/>
                    </a:lnTo>
                    <a:lnTo>
                      <a:pt x="500" y="28"/>
                    </a:lnTo>
                    <a:lnTo>
                      <a:pt x="500" y="28"/>
                    </a:lnTo>
                    <a:lnTo>
                      <a:pt x="500" y="30"/>
                    </a:lnTo>
                    <a:lnTo>
                      <a:pt x="498" y="32"/>
                    </a:lnTo>
                    <a:lnTo>
                      <a:pt x="494" y="28"/>
                    </a:lnTo>
                    <a:lnTo>
                      <a:pt x="484" y="16"/>
                    </a:lnTo>
                    <a:lnTo>
                      <a:pt x="484" y="16"/>
                    </a:lnTo>
                    <a:lnTo>
                      <a:pt x="480" y="12"/>
                    </a:lnTo>
                    <a:lnTo>
                      <a:pt x="480" y="12"/>
                    </a:lnTo>
                    <a:lnTo>
                      <a:pt x="478" y="12"/>
                    </a:lnTo>
                    <a:lnTo>
                      <a:pt x="478" y="16"/>
                    </a:lnTo>
                    <a:lnTo>
                      <a:pt x="478" y="20"/>
                    </a:lnTo>
                    <a:lnTo>
                      <a:pt x="478" y="20"/>
                    </a:lnTo>
                    <a:lnTo>
                      <a:pt x="476" y="24"/>
                    </a:lnTo>
                    <a:lnTo>
                      <a:pt x="472" y="22"/>
                    </a:lnTo>
                    <a:lnTo>
                      <a:pt x="466" y="14"/>
                    </a:lnTo>
                    <a:lnTo>
                      <a:pt x="466" y="14"/>
                    </a:lnTo>
                    <a:lnTo>
                      <a:pt x="460" y="10"/>
                    </a:lnTo>
                    <a:lnTo>
                      <a:pt x="454" y="8"/>
                    </a:lnTo>
                    <a:lnTo>
                      <a:pt x="448" y="6"/>
                    </a:lnTo>
                    <a:lnTo>
                      <a:pt x="438" y="4"/>
                    </a:lnTo>
                    <a:lnTo>
                      <a:pt x="438" y="4"/>
                    </a:lnTo>
                    <a:lnTo>
                      <a:pt x="432" y="2"/>
                    </a:lnTo>
                    <a:lnTo>
                      <a:pt x="430" y="4"/>
                    </a:lnTo>
                    <a:lnTo>
                      <a:pt x="426" y="8"/>
                    </a:lnTo>
                    <a:lnTo>
                      <a:pt x="420" y="12"/>
                    </a:lnTo>
                    <a:lnTo>
                      <a:pt x="420" y="12"/>
                    </a:lnTo>
                    <a:lnTo>
                      <a:pt x="412" y="16"/>
                    </a:lnTo>
                    <a:lnTo>
                      <a:pt x="408" y="16"/>
                    </a:lnTo>
                    <a:lnTo>
                      <a:pt x="396" y="12"/>
                    </a:lnTo>
                    <a:lnTo>
                      <a:pt x="396" y="12"/>
                    </a:lnTo>
                    <a:lnTo>
                      <a:pt x="390" y="12"/>
                    </a:lnTo>
                    <a:lnTo>
                      <a:pt x="386" y="16"/>
                    </a:lnTo>
                    <a:lnTo>
                      <a:pt x="384" y="20"/>
                    </a:lnTo>
                    <a:lnTo>
                      <a:pt x="384" y="20"/>
                    </a:lnTo>
                    <a:lnTo>
                      <a:pt x="384" y="20"/>
                    </a:lnTo>
                    <a:lnTo>
                      <a:pt x="376" y="24"/>
                    </a:lnTo>
                    <a:lnTo>
                      <a:pt x="370" y="26"/>
                    </a:lnTo>
                    <a:lnTo>
                      <a:pt x="360" y="24"/>
                    </a:lnTo>
                    <a:lnTo>
                      <a:pt x="360" y="24"/>
                    </a:lnTo>
                    <a:lnTo>
                      <a:pt x="346" y="20"/>
                    </a:lnTo>
                    <a:lnTo>
                      <a:pt x="332" y="16"/>
                    </a:lnTo>
                    <a:lnTo>
                      <a:pt x="332" y="16"/>
                    </a:lnTo>
                    <a:lnTo>
                      <a:pt x="326" y="16"/>
                    </a:lnTo>
                    <a:lnTo>
                      <a:pt x="322" y="16"/>
                    </a:lnTo>
                    <a:lnTo>
                      <a:pt x="320" y="20"/>
                    </a:lnTo>
                    <a:lnTo>
                      <a:pt x="314" y="24"/>
                    </a:lnTo>
                    <a:lnTo>
                      <a:pt x="314" y="24"/>
                    </a:lnTo>
                    <a:lnTo>
                      <a:pt x="304" y="28"/>
                    </a:lnTo>
                    <a:lnTo>
                      <a:pt x="296" y="36"/>
                    </a:lnTo>
                    <a:lnTo>
                      <a:pt x="296" y="36"/>
                    </a:lnTo>
                    <a:lnTo>
                      <a:pt x="290" y="44"/>
                    </a:lnTo>
                    <a:lnTo>
                      <a:pt x="286" y="52"/>
                    </a:lnTo>
                    <a:lnTo>
                      <a:pt x="282" y="62"/>
                    </a:lnTo>
                    <a:lnTo>
                      <a:pt x="282" y="62"/>
                    </a:lnTo>
                    <a:lnTo>
                      <a:pt x="278" y="62"/>
                    </a:lnTo>
                    <a:lnTo>
                      <a:pt x="274" y="58"/>
                    </a:lnTo>
                    <a:lnTo>
                      <a:pt x="266" y="52"/>
                    </a:lnTo>
                    <a:lnTo>
                      <a:pt x="266" y="52"/>
                    </a:lnTo>
                    <a:lnTo>
                      <a:pt x="262" y="46"/>
                    </a:lnTo>
                    <a:lnTo>
                      <a:pt x="260" y="46"/>
                    </a:lnTo>
                    <a:lnTo>
                      <a:pt x="260" y="48"/>
                    </a:lnTo>
                    <a:lnTo>
                      <a:pt x="260" y="54"/>
                    </a:lnTo>
                    <a:lnTo>
                      <a:pt x="258" y="60"/>
                    </a:lnTo>
                    <a:lnTo>
                      <a:pt x="258" y="60"/>
                    </a:lnTo>
                    <a:lnTo>
                      <a:pt x="256" y="62"/>
                    </a:lnTo>
                    <a:lnTo>
                      <a:pt x="254" y="62"/>
                    </a:lnTo>
                    <a:lnTo>
                      <a:pt x="242" y="62"/>
                    </a:lnTo>
                    <a:lnTo>
                      <a:pt x="232" y="58"/>
                    </a:lnTo>
                    <a:lnTo>
                      <a:pt x="220" y="54"/>
                    </a:lnTo>
                    <a:lnTo>
                      <a:pt x="220" y="54"/>
                    </a:lnTo>
                    <a:lnTo>
                      <a:pt x="206" y="46"/>
                    </a:lnTo>
                    <a:lnTo>
                      <a:pt x="194" y="36"/>
                    </a:lnTo>
                    <a:lnTo>
                      <a:pt x="194" y="36"/>
                    </a:lnTo>
                    <a:lnTo>
                      <a:pt x="188" y="32"/>
                    </a:lnTo>
                    <a:lnTo>
                      <a:pt x="182" y="30"/>
                    </a:lnTo>
                    <a:lnTo>
                      <a:pt x="166" y="28"/>
                    </a:lnTo>
                    <a:lnTo>
                      <a:pt x="166" y="28"/>
                    </a:lnTo>
                    <a:lnTo>
                      <a:pt x="160" y="28"/>
                    </a:lnTo>
                    <a:lnTo>
                      <a:pt x="156" y="26"/>
                    </a:lnTo>
                    <a:lnTo>
                      <a:pt x="154" y="20"/>
                    </a:lnTo>
                    <a:lnTo>
                      <a:pt x="152" y="14"/>
                    </a:lnTo>
                    <a:lnTo>
                      <a:pt x="148" y="8"/>
                    </a:lnTo>
                    <a:lnTo>
                      <a:pt x="148" y="8"/>
                    </a:lnTo>
                    <a:lnTo>
                      <a:pt x="140" y="0"/>
                    </a:lnTo>
                    <a:lnTo>
                      <a:pt x="136" y="0"/>
                    </a:lnTo>
                    <a:lnTo>
                      <a:pt x="132" y="2"/>
                    </a:lnTo>
                    <a:lnTo>
                      <a:pt x="132" y="2"/>
                    </a:lnTo>
                    <a:lnTo>
                      <a:pt x="128" y="4"/>
                    </a:lnTo>
                    <a:lnTo>
                      <a:pt x="124" y="4"/>
                    </a:lnTo>
                    <a:lnTo>
                      <a:pt x="120" y="4"/>
                    </a:lnTo>
                    <a:lnTo>
                      <a:pt x="114" y="4"/>
                    </a:lnTo>
                    <a:lnTo>
                      <a:pt x="114" y="4"/>
                    </a:lnTo>
                    <a:lnTo>
                      <a:pt x="108" y="4"/>
                    </a:lnTo>
                    <a:lnTo>
                      <a:pt x="106" y="6"/>
                    </a:lnTo>
                    <a:lnTo>
                      <a:pt x="106" y="10"/>
                    </a:lnTo>
                    <a:lnTo>
                      <a:pt x="104" y="16"/>
                    </a:lnTo>
                    <a:lnTo>
                      <a:pt x="104" y="16"/>
                    </a:lnTo>
                    <a:lnTo>
                      <a:pt x="102" y="20"/>
                    </a:lnTo>
                    <a:lnTo>
                      <a:pt x="100" y="22"/>
                    </a:lnTo>
                    <a:lnTo>
                      <a:pt x="92" y="16"/>
                    </a:lnTo>
                    <a:lnTo>
                      <a:pt x="92" y="16"/>
                    </a:lnTo>
                    <a:lnTo>
                      <a:pt x="88" y="14"/>
                    </a:lnTo>
                    <a:lnTo>
                      <a:pt x="86" y="14"/>
                    </a:lnTo>
                    <a:lnTo>
                      <a:pt x="82" y="18"/>
                    </a:lnTo>
                    <a:lnTo>
                      <a:pt x="78" y="24"/>
                    </a:lnTo>
                    <a:lnTo>
                      <a:pt x="78" y="24"/>
                    </a:lnTo>
                    <a:lnTo>
                      <a:pt x="72" y="28"/>
                    </a:lnTo>
                    <a:lnTo>
                      <a:pt x="70" y="28"/>
                    </a:lnTo>
                    <a:lnTo>
                      <a:pt x="62" y="24"/>
                    </a:lnTo>
                    <a:lnTo>
                      <a:pt x="62" y="24"/>
                    </a:lnTo>
                    <a:lnTo>
                      <a:pt x="54" y="22"/>
                    </a:lnTo>
                    <a:lnTo>
                      <a:pt x="54" y="24"/>
                    </a:lnTo>
                    <a:lnTo>
                      <a:pt x="52" y="26"/>
                    </a:lnTo>
                    <a:lnTo>
                      <a:pt x="52" y="32"/>
                    </a:lnTo>
                    <a:lnTo>
                      <a:pt x="50" y="42"/>
                    </a:lnTo>
                    <a:lnTo>
                      <a:pt x="50" y="42"/>
                    </a:lnTo>
                    <a:lnTo>
                      <a:pt x="46" y="48"/>
                    </a:lnTo>
                    <a:lnTo>
                      <a:pt x="40" y="52"/>
                    </a:lnTo>
                    <a:lnTo>
                      <a:pt x="32" y="52"/>
                    </a:lnTo>
                    <a:lnTo>
                      <a:pt x="26" y="52"/>
                    </a:lnTo>
                    <a:lnTo>
                      <a:pt x="26" y="52"/>
                    </a:lnTo>
                    <a:lnTo>
                      <a:pt x="20" y="54"/>
                    </a:lnTo>
                    <a:lnTo>
                      <a:pt x="14" y="58"/>
                    </a:lnTo>
                    <a:lnTo>
                      <a:pt x="6" y="66"/>
                    </a:lnTo>
                    <a:lnTo>
                      <a:pt x="0" y="76"/>
                    </a:lnTo>
                    <a:lnTo>
                      <a:pt x="20" y="138"/>
                    </a:lnTo>
                    <a:lnTo>
                      <a:pt x="576" y="162"/>
                    </a:lnTo>
                    <a:lnTo>
                      <a:pt x="576" y="1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SG" sz="180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446" name="Freeform 17"/>
              <p:cNvSpPr>
                <a:spLocks/>
              </p:cNvSpPr>
              <p:nvPr/>
            </p:nvSpPr>
            <p:spPr bwMode="auto">
              <a:xfrm>
                <a:off x="8513901" y="1095375"/>
                <a:ext cx="120650" cy="66675"/>
              </a:xfrm>
              <a:custGeom>
                <a:avLst/>
                <a:gdLst>
                  <a:gd name="T0" fmla="*/ 6 w 76"/>
                  <a:gd name="T1" fmla="*/ 22 h 42"/>
                  <a:gd name="T2" fmla="*/ 0 w 76"/>
                  <a:gd name="T3" fmla="*/ 14 h 42"/>
                  <a:gd name="T4" fmla="*/ 0 w 76"/>
                  <a:gd name="T5" fmla="*/ 14 h 42"/>
                  <a:gd name="T6" fmla="*/ 4 w 76"/>
                  <a:gd name="T7" fmla="*/ 12 h 42"/>
                  <a:gd name="T8" fmla="*/ 0 w 76"/>
                  <a:gd name="T9" fmla="*/ 10 h 42"/>
                  <a:gd name="T10" fmla="*/ 2 w 76"/>
                  <a:gd name="T11" fmla="*/ 8 h 42"/>
                  <a:gd name="T12" fmla="*/ 8 w 76"/>
                  <a:gd name="T13" fmla="*/ 10 h 42"/>
                  <a:gd name="T14" fmla="*/ 10 w 76"/>
                  <a:gd name="T15" fmla="*/ 8 h 42"/>
                  <a:gd name="T16" fmla="*/ 14 w 76"/>
                  <a:gd name="T17" fmla="*/ 2 h 42"/>
                  <a:gd name="T18" fmla="*/ 16 w 76"/>
                  <a:gd name="T19" fmla="*/ 2 h 42"/>
                  <a:gd name="T20" fmla="*/ 20 w 76"/>
                  <a:gd name="T21" fmla="*/ 6 h 42"/>
                  <a:gd name="T22" fmla="*/ 20 w 76"/>
                  <a:gd name="T23" fmla="*/ 6 h 42"/>
                  <a:gd name="T24" fmla="*/ 22 w 76"/>
                  <a:gd name="T25" fmla="*/ 2 h 42"/>
                  <a:gd name="T26" fmla="*/ 24 w 76"/>
                  <a:gd name="T27" fmla="*/ 2 h 42"/>
                  <a:gd name="T28" fmla="*/ 30 w 76"/>
                  <a:gd name="T29" fmla="*/ 6 h 42"/>
                  <a:gd name="T30" fmla="*/ 30 w 76"/>
                  <a:gd name="T31" fmla="*/ 4 h 42"/>
                  <a:gd name="T32" fmla="*/ 32 w 76"/>
                  <a:gd name="T33" fmla="*/ 0 h 42"/>
                  <a:gd name="T34" fmla="*/ 34 w 76"/>
                  <a:gd name="T35" fmla="*/ 0 h 42"/>
                  <a:gd name="T36" fmla="*/ 38 w 76"/>
                  <a:gd name="T37" fmla="*/ 2 h 42"/>
                  <a:gd name="T38" fmla="*/ 44 w 76"/>
                  <a:gd name="T39" fmla="*/ 0 h 42"/>
                  <a:gd name="T40" fmla="*/ 48 w 76"/>
                  <a:gd name="T41" fmla="*/ 0 h 42"/>
                  <a:gd name="T42" fmla="*/ 58 w 76"/>
                  <a:gd name="T43" fmla="*/ 8 h 42"/>
                  <a:gd name="T44" fmla="*/ 66 w 76"/>
                  <a:gd name="T45" fmla="*/ 14 h 42"/>
                  <a:gd name="T46" fmla="*/ 64 w 76"/>
                  <a:gd name="T47" fmla="*/ 14 h 42"/>
                  <a:gd name="T48" fmla="*/ 60 w 76"/>
                  <a:gd name="T49" fmla="*/ 18 h 42"/>
                  <a:gd name="T50" fmla="*/ 60 w 76"/>
                  <a:gd name="T51" fmla="*/ 18 h 42"/>
                  <a:gd name="T52" fmla="*/ 60 w 76"/>
                  <a:gd name="T53" fmla="*/ 24 h 42"/>
                  <a:gd name="T54" fmla="*/ 60 w 76"/>
                  <a:gd name="T55" fmla="*/ 28 h 42"/>
                  <a:gd name="T56" fmla="*/ 66 w 76"/>
                  <a:gd name="T57" fmla="*/ 28 h 42"/>
                  <a:gd name="T58" fmla="*/ 70 w 76"/>
                  <a:gd name="T59" fmla="*/ 30 h 42"/>
                  <a:gd name="T60" fmla="*/ 76 w 76"/>
                  <a:gd name="T61" fmla="*/ 34 h 42"/>
                  <a:gd name="T62" fmla="*/ 74 w 76"/>
                  <a:gd name="T63" fmla="*/ 36 h 42"/>
                  <a:gd name="T64" fmla="*/ 68 w 76"/>
                  <a:gd name="T65" fmla="*/ 42 h 42"/>
                  <a:gd name="T66" fmla="*/ 66 w 76"/>
                  <a:gd name="T67" fmla="*/ 42 h 42"/>
                  <a:gd name="T68" fmla="*/ 62 w 76"/>
                  <a:gd name="T69" fmla="*/ 42 h 42"/>
                  <a:gd name="T70" fmla="*/ 44 w 76"/>
                  <a:gd name="T71" fmla="*/ 40 h 42"/>
                  <a:gd name="T72" fmla="*/ 42 w 76"/>
                  <a:gd name="T73" fmla="*/ 38 h 42"/>
                  <a:gd name="T74" fmla="*/ 40 w 76"/>
                  <a:gd name="T75" fmla="*/ 32 h 42"/>
                  <a:gd name="T76" fmla="*/ 34 w 76"/>
                  <a:gd name="T77" fmla="*/ 32 h 42"/>
                  <a:gd name="T78" fmla="*/ 24 w 76"/>
                  <a:gd name="T79" fmla="*/ 32 h 42"/>
                  <a:gd name="T80" fmla="*/ 18 w 76"/>
                  <a:gd name="T81" fmla="*/ 30 h 42"/>
                  <a:gd name="T82" fmla="*/ 12 w 76"/>
                  <a:gd name="T83" fmla="*/ 24 h 42"/>
                  <a:gd name="T84" fmla="*/ 6 w 76"/>
                  <a:gd name="T85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6" h="42">
                    <a:moveTo>
                      <a:pt x="6" y="22"/>
                    </a:moveTo>
                    <a:lnTo>
                      <a:pt x="6" y="22"/>
                    </a:lnTo>
                    <a:lnTo>
                      <a:pt x="2" y="18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4" y="14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8" y="10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0" y="2"/>
                    </a:lnTo>
                    <a:lnTo>
                      <a:pt x="22" y="2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8" y="6"/>
                    </a:lnTo>
                    <a:lnTo>
                      <a:pt x="30" y="6"/>
                    </a:lnTo>
                    <a:lnTo>
                      <a:pt x="30" y="4"/>
                    </a:lnTo>
                    <a:lnTo>
                      <a:pt x="30" y="4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4" y="2"/>
                    </a:lnTo>
                    <a:lnTo>
                      <a:pt x="38" y="2"/>
                    </a:lnTo>
                    <a:lnTo>
                      <a:pt x="38" y="2"/>
                    </a:lnTo>
                    <a:lnTo>
                      <a:pt x="44" y="0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58" y="8"/>
                    </a:lnTo>
                    <a:lnTo>
                      <a:pt x="58" y="8"/>
                    </a:lnTo>
                    <a:lnTo>
                      <a:pt x="64" y="12"/>
                    </a:lnTo>
                    <a:lnTo>
                      <a:pt x="66" y="14"/>
                    </a:lnTo>
                    <a:lnTo>
                      <a:pt x="64" y="14"/>
                    </a:lnTo>
                    <a:lnTo>
                      <a:pt x="64" y="14"/>
                    </a:lnTo>
                    <a:lnTo>
                      <a:pt x="60" y="16"/>
                    </a:lnTo>
                    <a:lnTo>
                      <a:pt x="60" y="18"/>
                    </a:lnTo>
                    <a:lnTo>
                      <a:pt x="60" y="18"/>
                    </a:lnTo>
                    <a:lnTo>
                      <a:pt x="60" y="18"/>
                    </a:lnTo>
                    <a:lnTo>
                      <a:pt x="60" y="22"/>
                    </a:lnTo>
                    <a:lnTo>
                      <a:pt x="60" y="24"/>
                    </a:lnTo>
                    <a:lnTo>
                      <a:pt x="60" y="26"/>
                    </a:lnTo>
                    <a:lnTo>
                      <a:pt x="60" y="28"/>
                    </a:lnTo>
                    <a:lnTo>
                      <a:pt x="60" y="28"/>
                    </a:lnTo>
                    <a:lnTo>
                      <a:pt x="66" y="28"/>
                    </a:lnTo>
                    <a:lnTo>
                      <a:pt x="70" y="30"/>
                    </a:lnTo>
                    <a:lnTo>
                      <a:pt x="70" y="30"/>
                    </a:lnTo>
                    <a:lnTo>
                      <a:pt x="74" y="32"/>
                    </a:lnTo>
                    <a:lnTo>
                      <a:pt x="76" y="34"/>
                    </a:lnTo>
                    <a:lnTo>
                      <a:pt x="74" y="36"/>
                    </a:lnTo>
                    <a:lnTo>
                      <a:pt x="74" y="36"/>
                    </a:lnTo>
                    <a:lnTo>
                      <a:pt x="70" y="38"/>
                    </a:lnTo>
                    <a:lnTo>
                      <a:pt x="68" y="42"/>
                    </a:lnTo>
                    <a:lnTo>
                      <a:pt x="68" y="42"/>
                    </a:lnTo>
                    <a:lnTo>
                      <a:pt x="66" y="42"/>
                    </a:lnTo>
                    <a:lnTo>
                      <a:pt x="62" y="42"/>
                    </a:lnTo>
                    <a:lnTo>
                      <a:pt x="62" y="42"/>
                    </a:lnTo>
                    <a:lnTo>
                      <a:pt x="50" y="42"/>
                    </a:lnTo>
                    <a:lnTo>
                      <a:pt x="44" y="40"/>
                    </a:lnTo>
                    <a:lnTo>
                      <a:pt x="42" y="38"/>
                    </a:lnTo>
                    <a:lnTo>
                      <a:pt x="42" y="38"/>
                    </a:lnTo>
                    <a:lnTo>
                      <a:pt x="40" y="34"/>
                    </a:lnTo>
                    <a:lnTo>
                      <a:pt x="40" y="32"/>
                    </a:lnTo>
                    <a:lnTo>
                      <a:pt x="40" y="32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24" y="32"/>
                    </a:lnTo>
                    <a:lnTo>
                      <a:pt x="22" y="32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12" y="24"/>
                    </a:lnTo>
                    <a:lnTo>
                      <a:pt x="6" y="22"/>
                    </a:lnTo>
                    <a:lnTo>
                      <a:pt x="6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SG" sz="180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447" name="Freeform 18"/>
              <p:cNvSpPr>
                <a:spLocks/>
              </p:cNvSpPr>
              <p:nvPr/>
            </p:nvSpPr>
            <p:spPr bwMode="auto">
              <a:xfrm>
                <a:off x="8012251" y="1060450"/>
                <a:ext cx="184150" cy="82550"/>
              </a:xfrm>
              <a:custGeom>
                <a:avLst/>
                <a:gdLst>
                  <a:gd name="T0" fmla="*/ 116 w 116"/>
                  <a:gd name="T1" fmla="*/ 46 h 52"/>
                  <a:gd name="T2" fmla="*/ 104 w 116"/>
                  <a:gd name="T3" fmla="*/ 36 h 52"/>
                  <a:gd name="T4" fmla="*/ 92 w 116"/>
                  <a:gd name="T5" fmla="*/ 30 h 52"/>
                  <a:gd name="T6" fmla="*/ 76 w 116"/>
                  <a:gd name="T7" fmla="*/ 28 h 52"/>
                  <a:gd name="T8" fmla="*/ 66 w 116"/>
                  <a:gd name="T9" fmla="*/ 26 h 52"/>
                  <a:gd name="T10" fmla="*/ 62 w 116"/>
                  <a:gd name="T11" fmla="*/ 14 h 52"/>
                  <a:gd name="T12" fmla="*/ 58 w 116"/>
                  <a:gd name="T13" fmla="*/ 8 h 52"/>
                  <a:gd name="T14" fmla="*/ 46 w 116"/>
                  <a:gd name="T15" fmla="*/ 0 h 52"/>
                  <a:gd name="T16" fmla="*/ 42 w 116"/>
                  <a:gd name="T17" fmla="*/ 2 h 52"/>
                  <a:gd name="T18" fmla="*/ 34 w 116"/>
                  <a:gd name="T19" fmla="*/ 4 h 52"/>
                  <a:gd name="T20" fmla="*/ 24 w 116"/>
                  <a:gd name="T21" fmla="*/ 4 h 52"/>
                  <a:gd name="T22" fmla="*/ 18 w 116"/>
                  <a:gd name="T23" fmla="*/ 4 h 52"/>
                  <a:gd name="T24" fmla="*/ 16 w 116"/>
                  <a:gd name="T25" fmla="*/ 10 h 52"/>
                  <a:gd name="T26" fmla="*/ 14 w 116"/>
                  <a:gd name="T27" fmla="*/ 16 h 52"/>
                  <a:gd name="T28" fmla="*/ 10 w 116"/>
                  <a:gd name="T29" fmla="*/ 22 h 52"/>
                  <a:gd name="T30" fmla="*/ 8 w 116"/>
                  <a:gd name="T31" fmla="*/ 26 h 52"/>
                  <a:gd name="T32" fmla="*/ 8 w 116"/>
                  <a:gd name="T33" fmla="*/ 34 h 52"/>
                  <a:gd name="T34" fmla="*/ 6 w 116"/>
                  <a:gd name="T35" fmla="*/ 36 h 52"/>
                  <a:gd name="T36" fmla="*/ 2 w 116"/>
                  <a:gd name="T37" fmla="*/ 36 h 52"/>
                  <a:gd name="T38" fmla="*/ 2 w 116"/>
                  <a:gd name="T39" fmla="*/ 42 h 52"/>
                  <a:gd name="T40" fmla="*/ 2 w 116"/>
                  <a:gd name="T41" fmla="*/ 50 h 52"/>
                  <a:gd name="T42" fmla="*/ 6 w 116"/>
                  <a:gd name="T43" fmla="*/ 48 h 52"/>
                  <a:gd name="T44" fmla="*/ 10 w 116"/>
                  <a:gd name="T45" fmla="*/ 42 h 52"/>
                  <a:gd name="T46" fmla="*/ 12 w 116"/>
                  <a:gd name="T47" fmla="*/ 42 h 52"/>
                  <a:gd name="T48" fmla="*/ 20 w 116"/>
                  <a:gd name="T49" fmla="*/ 44 h 52"/>
                  <a:gd name="T50" fmla="*/ 22 w 116"/>
                  <a:gd name="T51" fmla="*/ 40 h 52"/>
                  <a:gd name="T52" fmla="*/ 18 w 116"/>
                  <a:gd name="T53" fmla="*/ 30 h 52"/>
                  <a:gd name="T54" fmla="*/ 16 w 116"/>
                  <a:gd name="T55" fmla="*/ 26 h 52"/>
                  <a:gd name="T56" fmla="*/ 20 w 116"/>
                  <a:gd name="T57" fmla="*/ 22 h 52"/>
                  <a:gd name="T58" fmla="*/ 24 w 116"/>
                  <a:gd name="T59" fmla="*/ 16 h 52"/>
                  <a:gd name="T60" fmla="*/ 26 w 116"/>
                  <a:gd name="T61" fmla="*/ 14 h 52"/>
                  <a:gd name="T62" fmla="*/ 28 w 116"/>
                  <a:gd name="T63" fmla="*/ 16 h 52"/>
                  <a:gd name="T64" fmla="*/ 30 w 116"/>
                  <a:gd name="T65" fmla="*/ 20 h 52"/>
                  <a:gd name="T66" fmla="*/ 32 w 116"/>
                  <a:gd name="T67" fmla="*/ 18 h 52"/>
                  <a:gd name="T68" fmla="*/ 36 w 116"/>
                  <a:gd name="T69" fmla="*/ 12 h 52"/>
                  <a:gd name="T70" fmla="*/ 40 w 116"/>
                  <a:gd name="T71" fmla="*/ 12 h 52"/>
                  <a:gd name="T72" fmla="*/ 44 w 116"/>
                  <a:gd name="T73" fmla="*/ 16 h 52"/>
                  <a:gd name="T74" fmla="*/ 54 w 116"/>
                  <a:gd name="T75" fmla="*/ 20 h 52"/>
                  <a:gd name="T76" fmla="*/ 62 w 116"/>
                  <a:gd name="T77" fmla="*/ 22 h 52"/>
                  <a:gd name="T78" fmla="*/ 60 w 116"/>
                  <a:gd name="T79" fmla="*/ 26 h 52"/>
                  <a:gd name="T80" fmla="*/ 60 w 116"/>
                  <a:gd name="T81" fmla="*/ 28 h 52"/>
                  <a:gd name="T82" fmla="*/ 62 w 116"/>
                  <a:gd name="T83" fmla="*/ 32 h 52"/>
                  <a:gd name="T84" fmla="*/ 64 w 116"/>
                  <a:gd name="T85" fmla="*/ 38 h 52"/>
                  <a:gd name="T86" fmla="*/ 66 w 116"/>
                  <a:gd name="T87" fmla="*/ 40 h 52"/>
                  <a:gd name="T88" fmla="*/ 68 w 116"/>
                  <a:gd name="T89" fmla="*/ 36 h 52"/>
                  <a:gd name="T90" fmla="*/ 70 w 116"/>
                  <a:gd name="T91" fmla="*/ 32 h 52"/>
                  <a:gd name="T92" fmla="*/ 72 w 116"/>
                  <a:gd name="T93" fmla="*/ 34 h 52"/>
                  <a:gd name="T94" fmla="*/ 76 w 116"/>
                  <a:gd name="T95" fmla="*/ 38 h 52"/>
                  <a:gd name="T96" fmla="*/ 80 w 116"/>
                  <a:gd name="T97" fmla="*/ 38 h 52"/>
                  <a:gd name="T98" fmla="*/ 86 w 116"/>
                  <a:gd name="T99" fmla="*/ 36 h 52"/>
                  <a:gd name="T100" fmla="*/ 90 w 116"/>
                  <a:gd name="T101" fmla="*/ 38 h 52"/>
                  <a:gd name="T102" fmla="*/ 94 w 116"/>
                  <a:gd name="T103" fmla="*/ 42 h 52"/>
                  <a:gd name="T104" fmla="*/ 102 w 116"/>
                  <a:gd name="T105" fmla="*/ 46 h 52"/>
                  <a:gd name="T106" fmla="*/ 116 w 116"/>
                  <a:gd name="T107" fmla="*/ 4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6" h="52">
                    <a:moveTo>
                      <a:pt x="116" y="46"/>
                    </a:moveTo>
                    <a:lnTo>
                      <a:pt x="116" y="46"/>
                    </a:lnTo>
                    <a:lnTo>
                      <a:pt x="104" y="36"/>
                    </a:lnTo>
                    <a:lnTo>
                      <a:pt x="104" y="36"/>
                    </a:lnTo>
                    <a:lnTo>
                      <a:pt x="98" y="32"/>
                    </a:lnTo>
                    <a:lnTo>
                      <a:pt x="92" y="30"/>
                    </a:lnTo>
                    <a:lnTo>
                      <a:pt x="76" y="28"/>
                    </a:lnTo>
                    <a:lnTo>
                      <a:pt x="76" y="28"/>
                    </a:lnTo>
                    <a:lnTo>
                      <a:pt x="70" y="28"/>
                    </a:lnTo>
                    <a:lnTo>
                      <a:pt x="66" y="26"/>
                    </a:lnTo>
                    <a:lnTo>
                      <a:pt x="64" y="20"/>
                    </a:lnTo>
                    <a:lnTo>
                      <a:pt x="62" y="14"/>
                    </a:lnTo>
                    <a:lnTo>
                      <a:pt x="58" y="8"/>
                    </a:lnTo>
                    <a:lnTo>
                      <a:pt x="58" y="8"/>
                    </a:lnTo>
                    <a:lnTo>
                      <a:pt x="50" y="0"/>
                    </a:lnTo>
                    <a:lnTo>
                      <a:pt x="46" y="0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38" y="4"/>
                    </a:lnTo>
                    <a:lnTo>
                      <a:pt x="34" y="4"/>
                    </a:lnTo>
                    <a:lnTo>
                      <a:pt x="30" y="4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16" y="10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8" y="30"/>
                    </a:lnTo>
                    <a:lnTo>
                      <a:pt x="8" y="34"/>
                    </a:lnTo>
                    <a:lnTo>
                      <a:pt x="8" y="36"/>
                    </a:lnTo>
                    <a:lnTo>
                      <a:pt x="6" y="36"/>
                    </a:lnTo>
                    <a:lnTo>
                      <a:pt x="6" y="36"/>
                    </a:lnTo>
                    <a:lnTo>
                      <a:pt x="2" y="36"/>
                    </a:lnTo>
                    <a:lnTo>
                      <a:pt x="0" y="38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2" y="50"/>
                    </a:lnTo>
                    <a:lnTo>
                      <a:pt x="4" y="52"/>
                    </a:lnTo>
                    <a:lnTo>
                      <a:pt x="6" y="48"/>
                    </a:lnTo>
                    <a:lnTo>
                      <a:pt x="6" y="48"/>
                    </a:lnTo>
                    <a:lnTo>
                      <a:pt x="10" y="42"/>
                    </a:lnTo>
                    <a:lnTo>
                      <a:pt x="10" y="40"/>
                    </a:lnTo>
                    <a:lnTo>
                      <a:pt x="12" y="42"/>
                    </a:lnTo>
                    <a:lnTo>
                      <a:pt x="12" y="42"/>
                    </a:lnTo>
                    <a:lnTo>
                      <a:pt x="20" y="44"/>
                    </a:lnTo>
                    <a:lnTo>
                      <a:pt x="24" y="44"/>
                    </a:lnTo>
                    <a:lnTo>
                      <a:pt x="22" y="40"/>
                    </a:lnTo>
                    <a:lnTo>
                      <a:pt x="22" y="40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16" y="26"/>
                    </a:lnTo>
                    <a:lnTo>
                      <a:pt x="20" y="22"/>
                    </a:lnTo>
                    <a:lnTo>
                      <a:pt x="20" y="22"/>
                    </a:lnTo>
                    <a:lnTo>
                      <a:pt x="22" y="18"/>
                    </a:lnTo>
                    <a:lnTo>
                      <a:pt x="24" y="16"/>
                    </a:lnTo>
                    <a:lnTo>
                      <a:pt x="24" y="12"/>
                    </a:lnTo>
                    <a:lnTo>
                      <a:pt x="26" y="14"/>
                    </a:lnTo>
                    <a:lnTo>
                      <a:pt x="26" y="14"/>
                    </a:lnTo>
                    <a:lnTo>
                      <a:pt x="28" y="16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34" y="16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40" y="12"/>
                    </a:lnTo>
                    <a:lnTo>
                      <a:pt x="40" y="12"/>
                    </a:lnTo>
                    <a:lnTo>
                      <a:pt x="44" y="16"/>
                    </a:lnTo>
                    <a:lnTo>
                      <a:pt x="48" y="18"/>
                    </a:lnTo>
                    <a:lnTo>
                      <a:pt x="54" y="20"/>
                    </a:lnTo>
                    <a:lnTo>
                      <a:pt x="54" y="20"/>
                    </a:lnTo>
                    <a:lnTo>
                      <a:pt x="62" y="22"/>
                    </a:lnTo>
                    <a:lnTo>
                      <a:pt x="62" y="24"/>
                    </a:lnTo>
                    <a:lnTo>
                      <a:pt x="60" y="26"/>
                    </a:lnTo>
                    <a:lnTo>
                      <a:pt x="60" y="26"/>
                    </a:lnTo>
                    <a:lnTo>
                      <a:pt x="60" y="28"/>
                    </a:lnTo>
                    <a:lnTo>
                      <a:pt x="62" y="32"/>
                    </a:lnTo>
                    <a:lnTo>
                      <a:pt x="62" y="32"/>
                    </a:lnTo>
                    <a:lnTo>
                      <a:pt x="64" y="36"/>
                    </a:lnTo>
                    <a:lnTo>
                      <a:pt x="64" y="38"/>
                    </a:lnTo>
                    <a:lnTo>
                      <a:pt x="64" y="42"/>
                    </a:lnTo>
                    <a:lnTo>
                      <a:pt x="66" y="40"/>
                    </a:lnTo>
                    <a:lnTo>
                      <a:pt x="66" y="40"/>
                    </a:lnTo>
                    <a:lnTo>
                      <a:pt x="68" y="36"/>
                    </a:lnTo>
                    <a:lnTo>
                      <a:pt x="68" y="34"/>
                    </a:lnTo>
                    <a:lnTo>
                      <a:pt x="70" y="32"/>
                    </a:lnTo>
                    <a:lnTo>
                      <a:pt x="72" y="34"/>
                    </a:lnTo>
                    <a:lnTo>
                      <a:pt x="72" y="34"/>
                    </a:lnTo>
                    <a:lnTo>
                      <a:pt x="76" y="36"/>
                    </a:lnTo>
                    <a:lnTo>
                      <a:pt x="76" y="38"/>
                    </a:lnTo>
                    <a:lnTo>
                      <a:pt x="78" y="40"/>
                    </a:lnTo>
                    <a:lnTo>
                      <a:pt x="80" y="38"/>
                    </a:lnTo>
                    <a:lnTo>
                      <a:pt x="80" y="38"/>
                    </a:lnTo>
                    <a:lnTo>
                      <a:pt x="86" y="36"/>
                    </a:lnTo>
                    <a:lnTo>
                      <a:pt x="88" y="36"/>
                    </a:lnTo>
                    <a:lnTo>
                      <a:pt x="90" y="38"/>
                    </a:lnTo>
                    <a:lnTo>
                      <a:pt x="90" y="38"/>
                    </a:lnTo>
                    <a:lnTo>
                      <a:pt x="94" y="42"/>
                    </a:lnTo>
                    <a:lnTo>
                      <a:pt x="102" y="46"/>
                    </a:lnTo>
                    <a:lnTo>
                      <a:pt x="102" y="46"/>
                    </a:lnTo>
                    <a:lnTo>
                      <a:pt x="110" y="48"/>
                    </a:lnTo>
                    <a:lnTo>
                      <a:pt x="116" y="46"/>
                    </a:lnTo>
                    <a:lnTo>
                      <a:pt x="116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SG" sz="180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448" name="Freeform 19"/>
              <p:cNvSpPr>
                <a:spLocks noEditPoints="1"/>
              </p:cNvSpPr>
              <p:nvPr/>
            </p:nvSpPr>
            <p:spPr bwMode="auto">
              <a:xfrm>
                <a:off x="8345626" y="1063625"/>
                <a:ext cx="295275" cy="82550"/>
              </a:xfrm>
              <a:custGeom>
                <a:avLst/>
                <a:gdLst>
                  <a:gd name="T0" fmla="*/ 170 w 186"/>
                  <a:gd name="T1" fmla="*/ 18 h 52"/>
                  <a:gd name="T2" fmla="*/ 160 w 186"/>
                  <a:gd name="T3" fmla="*/ 8 h 52"/>
                  <a:gd name="T4" fmla="*/ 138 w 186"/>
                  <a:gd name="T5" fmla="*/ 2 h 52"/>
                  <a:gd name="T6" fmla="*/ 130 w 186"/>
                  <a:gd name="T7" fmla="*/ 2 h 52"/>
                  <a:gd name="T8" fmla="*/ 120 w 186"/>
                  <a:gd name="T9" fmla="*/ 10 h 52"/>
                  <a:gd name="T10" fmla="*/ 96 w 186"/>
                  <a:gd name="T11" fmla="*/ 10 h 52"/>
                  <a:gd name="T12" fmla="*/ 88 w 186"/>
                  <a:gd name="T13" fmla="*/ 12 h 52"/>
                  <a:gd name="T14" fmla="*/ 100 w 186"/>
                  <a:gd name="T15" fmla="*/ 24 h 52"/>
                  <a:gd name="T16" fmla="*/ 104 w 186"/>
                  <a:gd name="T17" fmla="*/ 28 h 52"/>
                  <a:gd name="T18" fmla="*/ 110 w 186"/>
                  <a:gd name="T19" fmla="*/ 24 h 52"/>
                  <a:gd name="T20" fmla="*/ 120 w 186"/>
                  <a:gd name="T21" fmla="*/ 24 h 52"/>
                  <a:gd name="T22" fmla="*/ 122 w 186"/>
                  <a:gd name="T23" fmla="*/ 36 h 52"/>
                  <a:gd name="T24" fmla="*/ 128 w 186"/>
                  <a:gd name="T25" fmla="*/ 34 h 52"/>
                  <a:gd name="T26" fmla="*/ 128 w 186"/>
                  <a:gd name="T27" fmla="*/ 22 h 52"/>
                  <a:gd name="T28" fmla="*/ 144 w 186"/>
                  <a:gd name="T29" fmla="*/ 30 h 52"/>
                  <a:gd name="T30" fmla="*/ 164 w 186"/>
                  <a:gd name="T31" fmla="*/ 36 h 52"/>
                  <a:gd name="T32" fmla="*/ 166 w 186"/>
                  <a:gd name="T33" fmla="*/ 38 h 52"/>
                  <a:gd name="T34" fmla="*/ 154 w 186"/>
                  <a:gd name="T35" fmla="*/ 42 h 52"/>
                  <a:gd name="T36" fmla="*/ 164 w 186"/>
                  <a:gd name="T37" fmla="*/ 50 h 52"/>
                  <a:gd name="T38" fmla="*/ 174 w 186"/>
                  <a:gd name="T39" fmla="*/ 52 h 52"/>
                  <a:gd name="T40" fmla="*/ 186 w 186"/>
                  <a:gd name="T41" fmla="*/ 50 h 52"/>
                  <a:gd name="T42" fmla="*/ 186 w 186"/>
                  <a:gd name="T43" fmla="*/ 40 h 52"/>
                  <a:gd name="T44" fmla="*/ 182 w 186"/>
                  <a:gd name="T45" fmla="*/ 34 h 52"/>
                  <a:gd name="T46" fmla="*/ 170 w 186"/>
                  <a:gd name="T47" fmla="*/ 32 h 52"/>
                  <a:gd name="T48" fmla="*/ 174 w 186"/>
                  <a:gd name="T49" fmla="*/ 22 h 52"/>
                  <a:gd name="T50" fmla="*/ 74 w 186"/>
                  <a:gd name="T51" fmla="*/ 24 h 52"/>
                  <a:gd name="T52" fmla="*/ 60 w 186"/>
                  <a:gd name="T53" fmla="*/ 22 h 52"/>
                  <a:gd name="T54" fmla="*/ 32 w 186"/>
                  <a:gd name="T55" fmla="*/ 14 h 52"/>
                  <a:gd name="T56" fmla="*/ 20 w 186"/>
                  <a:gd name="T57" fmla="*/ 18 h 52"/>
                  <a:gd name="T58" fmla="*/ 4 w 186"/>
                  <a:gd name="T59" fmla="*/ 26 h 52"/>
                  <a:gd name="T60" fmla="*/ 0 w 186"/>
                  <a:gd name="T61" fmla="*/ 36 h 52"/>
                  <a:gd name="T62" fmla="*/ 10 w 186"/>
                  <a:gd name="T63" fmla="*/ 34 h 52"/>
                  <a:gd name="T64" fmla="*/ 14 w 186"/>
                  <a:gd name="T65" fmla="*/ 36 h 52"/>
                  <a:gd name="T66" fmla="*/ 20 w 186"/>
                  <a:gd name="T67" fmla="*/ 44 h 52"/>
                  <a:gd name="T68" fmla="*/ 22 w 186"/>
                  <a:gd name="T69" fmla="*/ 40 h 52"/>
                  <a:gd name="T70" fmla="*/ 18 w 186"/>
                  <a:gd name="T71" fmla="*/ 26 h 52"/>
                  <a:gd name="T72" fmla="*/ 20 w 186"/>
                  <a:gd name="T73" fmla="*/ 26 h 52"/>
                  <a:gd name="T74" fmla="*/ 26 w 186"/>
                  <a:gd name="T75" fmla="*/ 26 h 52"/>
                  <a:gd name="T76" fmla="*/ 42 w 186"/>
                  <a:gd name="T77" fmla="*/ 24 h 52"/>
                  <a:gd name="T78" fmla="*/ 38 w 186"/>
                  <a:gd name="T79" fmla="*/ 28 h 52"/>
                  <a:gd name="T80" fmla="*/ 40 w 186"/>
                  <a:gd name="T81" fmla="*/ 32 h 52"/>
                  <a:gd name="T82" fmla="*/ 56 w 186"/>
                  <a:gd name="T83" fmla="*/ 30 h 52"/>
                  <a:gd name="T84" fmla="*/ 74 w 186"/>
                  <a:gd name="T85" fmla="*/ 2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86" h="52">
                    <a:moveTo>
                      <a:pt x="174" y="22"/>
                    </a:moveTo>
                    <a:lnTo>
                      <a:pt x="174" y="22"/>
                    </a:lnTo>
                    <a:lnTo>
                      <a:pt x="170" y="18"/>
                    </a:lnTo>
                    <a:lnTo>
                      <a:pt x="166" y="12"/>
                    </a:lnTo>
                    <a:lnTo>
                      <a:pt x="166" y="12"/>
                    </a:lnTo>
                    <a:lnTo>
                      <a:pt x="160" y="8"/>
                    </a:lnTo>
                    <a:lnTo>
                      <a:pt x="154" y="6"/>
                    </a:lnTo>
                    <a:lnTo>
                      <a:pt x="148" y="4"/>
                    </a:lnTo>
                    <a:lnTo>
                      <a:pt x="138" y="2"/>
                    </a:lnTo>
                    <a:lnTo>
                      <a:pt x="138" y="2"/>
                    </a:lnTo>
                    <a:lnTo>
                      <a:pt x="132" y="0"/>
                    </a:lnTo>
                    <a:lnTo>
                      <a:pt x="130" y="2"/>
                    </a:lnTo>
                    <a:lnTo>
                      <a:pt x="126" y="6"/>
                    </a:lnTo>
                    <a:lnTo>
                      <a:pt x="120" y="10"/>
                    </a:lnTo>
                    <a:lnTo>
                      <a:pt x="120" y="10"/>
                    </a:lnTo>
                    <a:lnTo>
                      <a:pt x="112" y="14"/>
                    </a:lnTo>
                    <a:lnTo>
                      <a:pt x="108" y="14"/>
                    </a:lnTo>
                    <a:lnTo>
                      <a:pt x="96" y="10"/>
                    </a:lnTo>
                    <a:lnTo>
                      <a:pt x="96" y="10"/>
                    </a:lnTo>
                    <a:lnTo>
                      <a:pt x="92" y="10"/>
                    </a:lnTo>
                    <a:lnTo>
                      <a:pt x="88" y="12"/>
                    </a:lnTo>
                    <a:lnTo>
                      <a:pt x="84" y="16"/>
                    </a:lnTo>
                    <a:lnTo>
                      <a:pt x="84" y="16"/>
                    </a:lnTo>
                    <a:lnTo>
                      <a:pt x="100" y="24"/>
                    </a:lnTo>
                    <a:lnTo>
                      <a:pt x="100" y="24"/>
                    </a:lnTo>
                    <a:lnTo>
                      <a:pt x="102" y="26"/>
                    </a:lnTo>
                    <a:lnTo>
                      <a:pt x="104" y="28"/>
                    </a:lnTo>
                    <a:lnTo>
                      <a:pt x="106" y="28"/>
                    </a:lnTo>
                    <a:lnTo>
                      <a:pt x="110" y="24"/>
                    </a:lnTo>
                    <a:lnTo>
                      <a:pt x="110" y="24"/>
                    </a:lnTo>
                    <a:lnTo>
                      <a:pt x="114" y="20"/>
                    </a:lnTo>
                    <a:lnTo>
                      <a:pt x="116" y="20"/>
                    </a:lnTo>
                    <a:lnTo>
                      <a:pt x="120" y="24"/>
                    </a:lnTo>
                    <a:lnTo>
                      <a:pt x="120" y="30"/>
                    </a:lnTo>
                    <a:lnTo>
                      <a:pt x="120" y="30"/>
                    </a:lnTo>
                    <a:lnTo>
                      <a:pt x="122" y="36"/>
                    </a:lnTo>
                    <a:lnTo>
                      <a:pt x="126" y="38"/>
                    </a:lnTo>
                    <a:lnTo>
                      <a:pt x="128" y="34"/>
                    </a:lnTo>
                    <a:lnTo>
                      <a:pt x="128" y="34"/>
                    </a:lnTo>
                    <a:lnTo>
                      <a:pt x="128" y="28"/>
                    </a:lnTo>
                    <a:lnTo>
                      <a:pt x="128" y="24"/>
                    </a:lnTo>
                    <a:lnTo>
                      <a:pt x="128" y="22"/>
                    </a:lnTo>
                    <a:lnTo>
                      <a:pt x="134" y="24"/>
                    </a:lnTo>
                    <a:lnTo>
                      <a:pt x="134" y="24"/>
                    </a:lnTo>
                    <a:lnTo>
                      <a:pt x="144" y="30"/>
                    </a:lnTo>
                    <a:lnTo>
                      <a:pt x="152" y="34"/>
                    </a:lnTo>
                    <a:lnTo>
                      <a:pt x="152" y="34"/>
                    </a:lnTo>
                    <a:lnTo>
                      <a:pt x="164" y="36"/>
                    </a:lnTo>
                    <a:lnTo>
                      <a:pt x="168" y="36"/>
                    </a:lnTo>
                    <a:lnTo>
                      <a:pt x="166" y="38"/>
                    </a:lnTo>
                    <a:lnTo>
                      <a:pt x="166" y="38"/>
                    </a:lnTo>
                    <a:lnTo>
                      <a:pt x="158" y="40"/>
                    </a:lnTo>
                    <a:lnTo>
                      <a:pt x="154" y="42"/>
                    </a:lnTo>
                    <a:lnTo>
                      <a:pt x="154" y="42"/>
                    </a:lnTo>
                    <a:lnTo>
                      <a:pt x="156" y="44"/>
                    </a:lnTo>
                    <a:lnTo>
                      <a:pt x="156" y="44"/>
                    </a:lnTo>
                    <a:lnTo>
                      <a:pt x="164" y="50"/>
                    </a:lnTo>
                    <a:lnTo>
                      <a:pt x="168" y="52"/>
                    </a:lnTo>
                    <a:lnTo>
                      <a:pt x="174" y="52"/>
                    </a:lnTo>
                    <a:lnTo>
                      <a:pt x="174" y="52"/>
                    </a:lnTo>
                    <a:lnTo>
                      <a:pt x="178" y="50"/>
                    </a:lnTo>
                    <a:lnTo>
                      <a:pt x="182" y="52"/>
                    </a:lnTo>
                    <a:lnTo>
                      <a:pt x="186" y="50"/>
                    </a:lnTo>
                    <a:lnTo>
                      <a:pt x="186" y="46"/>
                    </a:lnTo>
                    <a:lnTo>
                      <a:pt x="186" y="46"/>
                    </a:lnTo>
                    <a:lnTo>
                      <a:pt x="186" y="40"/>
                    </a:lnTo>
                    <a:lnTo>
                      <a:pt x="186" y="38"/>
                    </a:lnTo>
                    <a:lnTo>
                      <a:pt x="186" y="36"/>
                    </a:lnTo>
                    <a:lnTo>
                      <a:pt x="182" y="34"/>
                    </a:lnTo>
                    <a:lnTo>
                      <a:pt x="182" y="34"/>
                    </a:lnTo>
                    <a:lnTo>
                      <a:pt x="172" y="34"/>
                    </a:lnTo>
                    <a:lnTo>
                      <a:pt x="170" y="32"/>
                    </a:lnTo>
                    <a:lnTo>
                      <a:pt x="170" y="30"/>
                    </a:lnTo>
                    <a:lnTo>
                      <a:pt x="170" y="30"/>
                    </a:lnTo>
                    <a:lnTo>
                      <a:pt x="174" y="22"/>
                    </a:lnTo>
                    <a:lnTo>
                      <a:pt x="174" y="22"/>
                    </a:lnTo>
                    <a:close/>
                    <a:moveTo>
                      <a:pt x="74" y="24"/>
                    </a:moveTo>
                    <a:lnTo>
                      <a:pt x="74" y="24"/>
                    </a:lnTo>
                    <a:lnTo>
                      <a:pt x="68" y="24"/>
                    </a:lnTo>
                    <a:lnTo>
                      <a:pt x="60" y="22"/>
                    </a:lnTo>
                    <a:lnTo>
                      <a:pt x="60" y="22"/>
                    </a:lnTo>
                    <a:lnTo>
                      <a:pt x="46" y="18"/>
                    </a:lnTo>
                    <a:lnTo>
                      <a:pt x="32" y="14"/>
                    </a:lnTo>
                    <a:lnTo>
                      <a:pt x="32" y="14"/>
                    </a:lnTo>
                    <a:lnTo>
                      <a:pt x="26" y="14"/>
                    </a:lnTo>
                    <a:lnTo>
                      <a:pt x="22" y="14"/>
                    </a:lnTo>
                    <a:lnTo>
                      <a:pt x="20" y="18"/>
                    </a:lnTo>
                    <a:lnTo>
                      <a:pt x="14" y="22"/>
                    </a:lnTo>
                    <a:lnTo>
                      <a:pt x="14" y="22"/>
                    </a:lnTo>
                    <a:lnTo>
                      <a:pt x="4" y="2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6"/>
                    </a:lnTo>
                    <a:lnTo>
                      <a:pt x="4" y="36"/>
                    </a:lnTo>
                    <a:lnTo>
                      <a:pt x="4" y="36"/>
                    </a:lnTo>
                    <a:lnTo>
                      <a:pt x="10" y="34"/>
                    </a:lnTo>
                    <a:lnTo>
                      <a:pt x="12" y="32"/>
                    </a:lnTo>
                    <a:lnTo>
                      <a:pt x="14" y="32"/>
                    </a:lnTo>
                    <a:lnTo>
                      <a:pt x="14" y="36"/>
                    </a:lnTo>
                    <a:lnTo>
                      <a:pt x="14" y="36"/>
                    </a:lnTo>
                    <a:lnTo>
                      <a:pt x="18" y="42"/>
                    </a:lnTo>
                    <a:lnTo>
                      <a:pt x="20" y="44"/>
                    </a:lnTo>
                    <a:lnTo>
                      <a:pt x="24" y="46"/>
                    </a:lnTo>
                    <a:lnTo>
                      <a:pt x="22" y="40"/>
                    </a:lnTo>
                    <a:lnTo>
                      <a:pt x="22" y="40"/>
                    </a:lnTo>
                    <a:lnTo>
                      <a:pt x="16" y="30"/>
                    </a:lnTo>
                    <a:lnTo>
                      <a:pt x="16" y="26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0" y="24"/>
                    </a:lnTo>
                    <a:lnTo>
                      <a:pt x="20" y="26"/>
                    </a:lnTo>
                    <a:lnTo>
                      <a:pt x="22" y="26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38" y="20"/>
                    </a:lnTo>
                    <a:lnTo>
                      <a:pt x="42" y="20"/>
                    </a:lnTo>
                    <a:lnTo>
                      <a:pt x="42" y="24"/>
                    </a:lnTo>
                    <a:lnTo>
                      <a:pt x="42" y="24"/>
                    </a:lnTo>
                    <a:lnTo>
                      <a:pt x="40" y="26"/>
                    </a:lnTo>
                    <a:lnTo>
                      <a:pt x="38" y="28"/>
                    </a:lnTo>
                    <a:lnTo>
                      <a:pt x="38" y="30"/>
                    </a:lnTo>
                    <a:lnTo>
                      <a:pt x="40" y="32"/>
                    </a:lnTo>
                    <a:lnTo>
                      <a:pt x="40" y="32"/>
                    </a:lnTo>
                    <a:lnTo>
                      <a:pt x="48" y="34"/>
                    </a:lnTo>
                    <a:lnTo>
                      <a:pt x="56" y="30"/>
                    </a:lnTo>
                    <a:lnTo>
                      <a:pt x="56" y="30"/>
                    </a:lnTo>
                    <a:lnTo>
                      <a:pt x="68" y="28"/>
                    </a:lnTo>
                    <a:lnTo>
                      <a:pt x="72" y="28"/>
                    </a:lnTo>
                    <a:lnTo>
                      <a:pt x="74" y="24"/>
                    </a:lnTo>
                    <a:lnTo>
                      <a:pt x="74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SG" sz="180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449" name="Freeform 20"/>
              <p:cNvSpPr>
                <a:spLocks/>
              </p:cNvSpPr>
              <p:nvPr/>
            </p:nvSpPr>
            <p:spPr bwMode="auto">
              <a:xfrm>
                <a:off x="6954976" y="1050926"/>
                <a:ext cx="1801927" cy="631824"/>
              </a:xfrm>
              <a:custGeom>
                <a:avLst/>
                <a:gdLst>
                  <a:gd name="T0" fmla="*/ 1138 w 1152"/>
                  <a:gd name="T1" fmla="*/ 142 h 398"/>
                  <a:gd name="T2" fmla="*/ 1116 w 1152"/>
                  <a:gd name="T3" fmla="*/ 140 h 398"/>
                  <a:gd name="T4" fmla="*/ 1112 w 1152"/>
                  <a:gd name="T5" fmla="*/ 124 h 398"/>
                  <a:gd name="T6" fmla="*/ 1094 w 1152"/>
                  <a:gd name="T7" fmla="*/ 126 h 398"/>
                  <a:gd name="T8" fmla="*/ 1090 w 1152"/>
                  <a:gd name="T9" fmla="*/ 130 h 398"/>
                  <a:gd name="T10" fmla="*/ 1076 w 1152"/>
                  <a:gd name="T11" fmla="*/ 146 h 398"/>
                  <a:gd name="T12" fmla="*/ 1054 w 1152"/>
                  <a:gd name="T13" fmla="*/ 130 h 398"/>
                  <a:gd name="T14" fmla="*/ 1020 w 1152"/>
                  <a:gd name="T15" fmla="*/ 122 h 398"/>
                  <a:gd name="T16" fmla="*/ 996 w 1152"/>
                  <a:gd name="T17" fmla="*/ 124 h 398"/>
                  <a:gd name="T18" fmla="*/ 984 w 1152"/>
                  <a:gd name="T19" fmla="*/ 130 h 398"/>
                  <a:gd name="T20" fmla="*/ 970 w 1152"/>
                  <a:gd name="T21" fmla="*/ 140 h 398"/>
                  <a:gd name="T22" fmla="*/ 948 w 1152"/>
                  <a:gd name="T23" fmla="*/ 110 h 398"/>
                  <a:gd name="T24" fmla="*/ 938 w 1152"/>
                  <a:gd name="T25" fmla="*/ 92 h 398"/>
                  <a:gd name="T26" fmla="*/ 918 w 1152"/>
                  <a:gd name="T27" fmla="*/ 88 h 398"/>
                  <a:gd name="T28" fmla="*/ 896 w 1152"/>
                  <a:gd name="T29" fmla="*/ 82 h 398"/>
                  <a:gd name="T30" fmla="*/ 874 w 1152"/>
                  <a:gd name="T31" fmla="*/ 94 h 398"/>
                  <a:gd name="T32" fmla="*/ 830 w 1152"/>
                  <a:gd name="T33" fmla="*/ 82 h 398"/>
                  <a:gd name="T34" fmla="*/ 798 w 1152"/>
                  <a:gd name="T35" fmla="*/ 78 h 398"/>
                  <a:gd name="T36" fmla="*/ 778 w 1152"/>
                  <a:gd name="T37" fmla="*/ 72 h 398"/>
                  <a:gd name="T38" fmla="*/ 748 w 1152"/>
                  <a:gd name="T39" fmla="*/ 78 h 398"/>
                  <a:gd name="T40" fmla="*/ 690 w 1152"/>
                  <a:gd name="T41" fmla="*/ 78 h 398"/>
                  <a:gd name="T42" fmla="*/ 636 w 1152"/>
                  <a:gd name="T43" fmla="*/ 84 h 398"/>
                  <a:gd name="T44" fmla="*/ 610 w 1152"/>
                  <a:gd name="T45" fmla="*/ 76 h 398"/>
                  <a:gd name="T46" fmla="*/ 584 w 1152"/>
                  <a:gd name="T47" fmla="*/ 68 h 398"/>
                  <a:gd name="T48" fmla="*/ 566 w 1152"/>
                  <a:gd name="T49" fmla="*/ 76 h 398"/>
                  <a:gd name="T50" fmla="*/ 550 w 1152"/>
                  <a:gd name="T51" fmla="*/ 76 h 398"/>
                  <a:gd name="T52" fmla="*/ 524 w 1152"/>
                  <a:gd name="T53" fmla="*/ 62 h 398"/>
                  <a:gd name="T54" fmla="*/ 512 w 1152"/>
                  <a:gd name="T55" fmla="*/ 74 h 398"/>
                  <a:gd name="T56" fmla="*/ 486 w 1152"/>
                  <a:gd name="T57" fmla="*/ 84 h 398"/>
                  <a:gd name="T58" fmla="*/ 480 w 1152"/>
                  <a:gd name="T59" fmla="*/ 56 h 398"/>
                  <a:gd name="T60" fmla="*/ 454 w 1152"/>
                  <a:gd name="T61" fmla="*/ 76 h 398"/>
                  <a:gd name="T62" fmla="*/ 436 w 1152"/>
                  <a:gd name="T63" fmla="*/ 74 h 398"/>
                  <a:gd name="T64" fmla="*/ 414 w 1152"/>
                  <a:gd name="T65" fmla="*/ 64 h 398"/>
                  <a:gd name="T66" fmla="*/ 392 w 1152"/>
                  <a:gd name="T67" fmla="*/ 52 h 398"/>
                  <a:gd name="T68" fmla="*/ 370 w 1152"/>
                  <a:gd name="T69" fmla="*/ 70 h 398"/>
                  <a:gd name="T70" fmla="*/ 352 w 1152"/>
                  <a:gd name="T71" fmla="*/ 60 h 398"/>
                  <a:gd name="T72" fmla="*/ 332 w 1152"/>
                  <a:gd name="T73" fmla="*/ 44 h 398"/>
                  <a:gd name="T74" fmla="*/ 342 w 1152"/>
                  <a:gd name="T75" fmla="*/ 78 h 398"/>
                  <a:gd name="T76" fmla="*/ 312 w 1152"/>
                  <a:gd name="T77" fmla="*/ 68 h 398"/>
                  <a:gd name="T78" fmla="*/ 282 w 1152"/>
                  <a:gd name="T79" fmla="*/ 64 h 398"/>
                  <a:gd name="T80" fmla="*/ 240 w 1152"/>
                  <a:gd name="T81" fmla="*/ 56 h 398"/>
                  <a:gd name="T82" fmla="*/ 224 w 1152"/>
                  <a:gd name="T83" fmla="*/ 52 h 398"/>
                  <a:gd name="T84" fmla="*/ 204 w 1152"/>
                  <a:gd name="T85" fmla="*/ 46 h 398"/>
                  <a:gd name="T86" fmla="*/ 162 w 1152"/>
                  <a:gd name="T87" fmla="*/ 34 h 398"/>
                  <a:gd name="T88" fmla="*/ 154 w 1152"/>
                  <a:gd name="T89" fmla="*/ 0 h 398"/>
                  <a:gd name="T90" fmla="*/ 146 w 1152"/>
                  <a:gd name="T91" fmla="*/ 32 h 398"/>
                  <a:gd name="T92" fmla="*/ 130 w 1152"/>
                  <a:gd name="T93" fmla="*/ 52 h 398"/>
                  <a:gd name="T94" fmla="*/ 132 w 1152"/>
                  <a:gd name="T95" fmla="*/ 26 h 398"/>
                  <a:gd name="T96" fmla="*/ 118 w 1152"/>
                  <a:gd name="T97" fmla="*/ 26 h 398"/>
                  <a:gd name="T98" fmla="*/ 102 w 1152"/>
                  <a:gd name="T99" fmla="*/ 36 h 398"/>
                  <a:gd name="T100" fmla="*/ 82 w 1152"/>
                  <a:gd name="T101" fmla="*/ 46 h 398"/>
                  <a:gd name="T102" fmla="*/ 94 w 1152"/>
                  <a:gd name="T103" fmla="*/ 26 h 398"/>
                  <a:gd name="T104" fmla="*/ 70 w 1152"/>
                  <a:gd name="T105" fmla="*/ 14 h 398"/>
                  <a:gd name="T106" fmla="*/ 52 w 1152"/>
                  <a:gd name="T107" fmla="*/ 6 h 398"/>
                  <a:gd name="T108" fmla="*/ 36 w 1152"/>
                  <a:gd name="T109" fmla="*/ 8 h 398"/>
                  <a:gd name="T110" fmla="*/ 50 w 1152"/>
                  <a:gd name="T111" fmla="*/ 40 h 398"/>
                  <a:gd name="T112" fmla="*/ 32 w 1152"/>
                  <a:gd name="T113" fmla="*/ 30 h 398"/>
                  <a:gd name="T114" fmla="*/ 20 w 1152"/>
                  <a:gd name="T115" fmla="*/ 42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52" h="398">
                    <a:moveTo>
                      <a:pt x="0" y="20"/>
                    </a:moveTo>
                    <a:lnTo>
                      <a:pt x="0" y="398"/>
                    </a:lnTo>
                    <a:lnTo>
                      <a:pt x="1152" y="398"/>
                    </a:lnTo>
                    <a:lnTo>
                      <a:pt x="1152" y="152"/>
                    </a:lnTo>
                    <a:lnTo>
                      <a:pt x="1152" y="152"/>
                    </a:lnTo>
                    <a:lnTo>
                      <a:pt x="1150" y="152"/>
                    </a:lnTo>
                    <a:lnTo>
                      <a:pt x="1146" y="150"/>
                    </a:lnTo>
                    <a:lnTo>
                      <a:pt x="1138" y="142"/>
                    </a:lnTo>
                    <a:lnTo>
                      <a:pt x="1138" y="142"/>
                    </a:lnTo>
                    <a:lnTo>
                      <a:pt x="1134" y="138"/>
                    </a:lnTo>
                    <a:lnTo>
                      <a:pt x="1134" y="140"/>
                    </a:lnTo>
                    <a:lnTo>
                      <a:pt x="1132" y="144"/>
                    </a:lnTo>
                    <a:lnTo>
                      <a:pt x="1132" y="152"/>
                    </a:lnTo>
                    <a:lnTo>
                      <a:pt x="1132" y="152"/>
                    </a:lnTo>
                    <a:lnTo>
                      <a:pt x="1128" y="156"/>
                    </a:lnTo>
                    <a:lnTo>
                      <a:pt x="1126" y="154"/>
                    </a:lnTo>
                    <a:lnTo>
                      <a:pt x="1116" y="140"/>
                    </a:lnTo>
                    <a:lnTo>
                      <a:pt x="1116" y="140"/>
                    </a:lnTo>
                    <a:lnTo>
                      <a:pt x="1112" y="132"/>
                    </a:lnTo>
                    <a:lnTo>
                      <a:pt x="1116" y="134"/>
                    </a:lnTo>
                    <a:lnTo>
                      <a:pt x="1120" y="130"/>
                    </a:lnTo>
                    <a:lnTo>
                      <a:pt x="1120" y="130"/>
                    </a:lnTo>
                    <a:lnTo>
                      <a:pt x="1122" y="124"/>
                    </a:lnTo>
                    <a:lnTo>
                      <a:pt x="1120" y="122"/>
                    </a:lnTo>
                    <a:lnTo>
                      <a:pt x="1116" y="122"/>
                    </a:lnTo>
                    <a:lnTo>
                      <a:pt x="1112" y="124"/>
                    </a:lnTo>
                    <a:lnTo>
                      <a:pt x="1112" y="124"/>
                    </a:lnTo>
                    <a:lnTo>
                      <a:pt x="1108" y="126"/>
                    </a:lnTo>
                    <a:lnTo>
                      <a:pt x="1106" y="124"/>
                    </a:lnTo>
                    <a:lnTo>
                      <a:pt x="1100" y="114"/>
                    </a:lnTo>
                    <a:lnTo>
                      <a:pt x="1100" y="114"/>
                    </a:lnTo>
                    <a:lnTo>
                      <a:pt x="1098" y="110"/>
                    </a:lnTo>
                    <a:lnTo>
                      <a:pt x="1098" y="112"/>
                    </a:lnTo>
                    <a:lnTo>
                      <a:pt x="1096" y="122"/>
                    </a:lnTo>
                    <a:lnTo>
                      <a:pt x="1096" y="122"/>
                    </a:lnTo>
                    <a:lnTo>
                      <a:pt x="1094" y="126"/>
                    </a:lnTo>
                    <a:lnTo>
                      <a:pt x="1092" y="124"/>
                    </a:lnTo>
                    <a:lnTo>
                      <a:pt x="1084" y="112"/>
                    </a:lnTo>
                    <a:lnTo>
                      <a:pt x="1084" y="112"/>
                    </a:lnTo>
                    <a:lnTo>
                      <a:pt x="1080" y="108"/>
                    </a:lnTo>
                    <a:lnTo>
                      <a:pt x="1080" y="110"/>
                    </a:lnTo>
                    <a:lnTo>
                      <a:pt x="1082" y="116"/>
                    </a:lnTo>
                    <a:lnTo>
                      <a:pt x="1082" y="116"/>
                    </a:lnTo>
                    <a:lnTo>
                      <a:pt x="1086" y="124"/>
                    </a:lnTo>
                    <a:lnTo>
                      <a:pt x="1090" y="130"/>
                    </a:lnTo>
                    <a:lnTo>
                      <a:pt x="1092" y="138"/>
                    </a:lnTo>
                    <a:lnTo>
                      <a:pt x="1092" y="138"/>
                    </a:lnTo>
                    <a:lnTo>
                      <a:pt x="1092" y="142"/>
                    </a:lnTo>
                    <a:lnTo>
                      <a:pt x="1092" y="144"/>
                    </a:lnTo>
                    <a:lnTo>
                      <a:pt x="1088" y="146"/>
                    </a:lnTo>
                    <a:lnTo>
                      <a:pt x="1082" y="144"/>
                    </a:lnTo>
                    <a:lnTo>
                      <a:pt x="1080" y="144"/>
                    </a:lnTo>
                    <a:lnTo>
                      <a:pt x="1076" y="146"/>
                    </a:lnTo>
                    <a:lnTo>
                      <a:pt x="1076" y="146"/>
                    </a:lnTo>
                    <a:lnTo>
                      <a:pt x="1072" y="148"/>
                    </a:lnTo>
                    <a:lnTo>
                      <a:pt x="1070" y="148"/>
                    </a:lnTo>
                    <a:lnTo>
                      <a:pt x="1066" y="146"/>
                    </a:lnTo>
                    <a:lnTo>
                      <a:pt x="1060" y="144"/>
                    </a:lnTo>
                    <a:lnTo>
                      <a:pt x="1060" y="144"/>
                    </a:lnTo>
                    <a:lnTo>
                      <a:pt x="1056" y="144"/>
                    </a:lnTo>
                    <a:lnTo>
                      <a:pt x="1054" y="142"/>
                    </a:lnTo>
                    <a:lnTo>
                      <a:pt x="1054" y="130"/>
                    </a:lnTo>
                    <a:lnTo>
                      <a:pt x="1054" y="130"/>
                    </a:lnTo>
                    <a:lnTo>
                      <a:pt x="1054" y="128"/>
                    </a:lnTo>
                    <a:lnTo>
                      <a:pt x="1052" y="126"/>
                    </a:lnTo>
                    <a:lnTo>
                      <a:pt x="1044" y="126"/>
                    </a:lnTo>
                    <a:lnTo>
                      <a:pt x="1036" y="130"/>
                    </a:lnTo>
                    <a:lnTo>
                      <a:pt x="1026" y="132"/>
                    </a:lnTo>
                    <a:lnTo>
                      <a:pt x="1026" y="132"/>
                    </a:lnTo>
                    <a:lnTo>
                      <a:pt x="1020" y="130"/>
                    </a:lnTo>
                    <a:lnTo>
                      <a:pt x="1020" y="128"/>
                    </a:lnTo>
                    <a:lnTo>
                      <a:pt x="1020" y="122"/>
                    </a:lnTo>
                    <a:lnTo>
                      <a:pt x="1020" y="118"/>
                    </a:lnTo>
                    <a:lnTo>
                      <a:pt x="1018" y="114"/>
                    </a:lnTo>
                    <a:lnTo>
                      <a:pt x="1018" y="114"/>
                    </a:lnTo>
                    <a:lnTo>
                      <a:pt x="1014" y="110"/>
                    </a:lnTo>
                    <a:lnTo>
                      <a:pt x="1012" y="112"/>
                    </a:lnTo>
                    <a:lnTo>
                      <a:pt x="1008" y="118"/>
                    </a:lnTo>
                    <a:lnTo>
                      <a:pt x="1002" y="122"/>
                    </a:lnTo>
                    <a:lnTo>
                      <a:pt x="1002" y="122"/>
                    </a:lnTo>
                    <a:lnTo>
                      <a:pt x="996" y="124"/>
                    </a:lnTo>
                    <a:lnTo>
                      <a:pt x="994" y="122"/>
                    </a:lnTo>
                    <a:lnTo>
                      <a:pt x="994" y="116"/>
                    </a:lnTo>
                    <a:lnTo>
                      <a:pt x="992" y="112"/>
                    </a:lnTo>
                    <a:lnTo>
                      <a:pt x="992" y="112"/>
                    </a:lnTo>
                    <a:lnTo>
                      <a:pt x="988" y="110"/>
                    </a:lnTo>
                    <a:lnTo>
                      <a:pt x="986" y="112"/>
                    </a:lnTo>
                    <a:lnTo>
                      <a:pt x="984" y="120"/>
                    </a:lnTo>
                    <a:lnTo>
                      <a:pt x="984" y="130"/>
                    </a:lnTo>
                    <a:lnTo>
                      <a:pt x="984" y="130"/>
                    </a:lnTo>
                    <a:lnTo>
                      <a:pt x="982" y="138"/>
                    </a:lnTo>
                    <a:lnTo>
                      <a:pt x="982" y="140"/>
                    </a:lnTo>
                    <a:lnTo>
                      <a:pt x="982" y="138"/>
                    </a:lnTo>
                    <a:lnTo>
                      <a:pt x="978" y="122"/>
                    </a:lnTo>
                    <a:lnTo>
                      <a:pt x="978" y="122"/>
                    </a:lnTo>
                    <a:lnTo>
                      <a:pt x="976" y="118"/>
                    </a:lnTo>
                    <a:lnTo>
                      <a:pt x="974" y="120"/>
                    </a:lnTo>
                    <a:lnTo>
                      <a:pt x="970" y="140"/>
                    </a:lnTo>
                    <a:lnTo>
                      <a:pt x="970" y="140"/>
                    </a:lnTo>
                    <a:lnTo>
                      <a:pt x="966" y="144"/>
                    </a:lnTo>
                    <a:lnTo>
                      <a:pt x="964" y="142"/>
                    </a:lnTo>
                    <a:lnTo>
                      <a:pt x="962" y="134"/>
                    </a:lnTo>
                    <a:lnTo>
                      <a:pt x="956" y="106"/>
                    </a:lnTo>
                    <a:lnTo>
                      <a:pt x="956" y="106"/>
                    </a:lnTo>
                    <a:lnTo>
                      <a:pt x="954" y="100"/>
                    </a:lnTo>
                    <a:lnTo>
                      <a:pt x="954" y="98"/>
                    </a:lnTo>
                    <a:lnTo>
                      <a:pt x="954" y="100"/>
                    </a:lnTo>
                    <a:lnTo>
                      <a:pt x="948" y="110"/>
                    </a:lnTo>
                    <a:lnTo>
                      <a:pt x="948" y="110"/>
                    </a:lnTo>
                    <a:lnTo>
                      <a:pt x="946" y="112"/>
                    </a:lnTo>
                    <a:lnTo>
                      <a:pt x="946" y="106"/>
                    </a:lnTo>
                    <a:lnTo>
                      <a:pt x="946" y="92"/>
                    </a:lnTo>
                    <a:lnTo>
                      <a:pt x="946" y="92"/>
                    </a:lnTo>
                    <a:lnTo>
                      <a:pt x="946" y="88"/>
                    </a:lnTo>
                    <a:lnTo>
                      <a:pt x="944" y="86"/>
                    </a:lnTo>
                    <a:lnTo>
                      <a:pt x="938" y="92"/>
                    </a:lnTo>
                    <a:lnTo>
                      <a:pt x="938" y="92"/>
                    </a:lnTo>
                    <a:lnTo>
                      <a:pt x="936" y="94"/>
                    </a:lnTo>
                    <a:lnTo>
                      <a:pt x="934" y="90"/>
                    </a:lnTo>
                    <a:lnTo>
                      <a:pt x="934" y="80"/>
                    </a:lnTo>
                    <a:lnTo>
                      <a:pt x="934" y="80"/>
                    </a:lnTo>
                    <a:lnTo>
                      <a:pt x="934" y="78"/>
                    </a:lnTo>
                    <a:lnTo>
                      <a:pt x="932" y="78"/>
                    </a:lnTo>
                    <a:lnTo>
                      <a:pt x="924" y="86"/>
                    </a:lnTo>
                    <a:lnTo>
                      <a:pt x="924" y="86"/>
                    </a:lnTo>
                    <a:lnTo>
                      <a:pt x="918" y="88"/>
                    </a:lnTo>
                    <a:lnTo>
                      <a:pt x="916" y="86"/>
                    </a:lnTo>
                    <a:lnTo>
                      <a:pt x="912" y="74"/>
                    </a:lnTo>
                    <a:lnTo>
                      <a:pt x="912" y="74"/>
                    </a:lnTo>
                    <a:lnTo>
                      <a:pt x="908" y="70"/>
                    </a:lnTo>
                    <a:lnTo>
                      <a:pt x="906" y="70"/>
                    </a:lnTo>
                    <a:lnTo>
                      <a:pt x="900" y="80"/>
                    </a:lnTo>
                    <a:lnTo>
                      <a:pt x="900" y="80"/>
                    </a:lnTo>
                    <a:lnTo>
                      <a:pt x="898" y="84"/>
                    </a:lnTo>
                    <a:lnTo>
                      <a:pt x="896" y="82"/>
                    </a:lnTo>
                    <a:lnTo>
                      <a:pt x="890" y="70"/>
                    </a:lnTo>
                    <a:lnTo>
                      <a:pt x="890" y="70"/>
                    </a:lnTo>
                    <a:lnTo>
                      <a:pt x="886" y="66"/>
                    </a:lnTo>
                    <a:lnTo>
                      <a:pt x="884" y="68"/>
                    </a:lnTo>
                    <a:lnTo>
                      <a:pt x="882" y="86"/>
                    </a:lnTo>
                    <a:lnTo>
                      <a:pt x="882" y="86"/>
                    </a:lnTo>
                    <a:lnTo>
                      <a:pt x="878" y="94"/>
                    </a:lnTo>
                    <a:lnTo>
                      <a:pt x="876" y="94"/>
                    </a:lnTo>
                    <a:lnTo>
                      <a:pt x="874" y="94"/>
                    </a:lnTo>
                    <a:lnTo>
                      <a:pt x="870" y="92"/>
                    </a:lnTo>
                    <a:lnTo>
                      <a:pt x="868" y="86"/>
                    </a:lnTo>
                    <a:lnTo>
                      <a:pt x="868" y="86"/>
                    </a:lnTo>
                    <a:lnTo>
                      <a:pt x="866" y="82"/>
                    </a:lnTo>
                    <a:lnTo>
                      <a:pt x="862" y="82"/>
                    </a:lnTo>
                    <a:lnTo>
                      <a:pt x="844" y="82"/>
                    </a:lnTo>
                    <a:lnTo>
                      <a:pt x="844" y="82"/>
                    </a:lnTo>
                    <a:lnTo>
                      <a:pt x="834" y="84"/>
                    </a:lnTo>
                    <a:lnTo>
                      <a:pt x="830" y="82"/>
                    </a:lnTo>
                    <a:lnTo>
                      <a:pt x="828" y="78"/>
                    </a:lnTo>
                    <a:lnTo>
                      <a:pt x="824" y="74"/>
                    </a:lnTo>
                    <a:lnTo>
                      <a:pt x="824" y="74"/>
                    </a:lnTo>
                    <a:lnTo>
                      <a:pt x="818" y="74"/>
                    </a:lnTo>
                    <a:lnTo>
                      <a:pt x="816" y="76"/>
                    </a:lnTo>
                    <a:lnTo>
                      <a:pt x="812" y="78"/>
                    </a:lnTo>
                    <a:lnTo>
                      <a:pt x="806" y="80"/>
                    </a:lnTo>
                    <a:lnTo>
                      <a:pt x="806" y="80"/>
                    </a:lnTo>
                    <a:lnTo>
                      <a:pt x="798" y="78"/>
                    </a:lnTo>
                    <a:lnTo>
                      <a:pt x="796" y="72"/>
                    </a:lnTo>
                    <a:lnTo>
                      <a:pt x="796" y="72"/>
                    </a:lnTo>
                    <a:lnTo>
                      <a:pt x="794" y="70"/>
                    </a:lnTo>
                    <a:lnTo>
                      <a:pt x="792" y="72"/>
                    </a:lnTo>
                    <a:lnTo>
                      <a:pt x="788" y="82"/>
                    </a:lnTo>
                    <a:lnTo>
                      <a:pt x="788" y="82"/>
                    </a:lnTo>
                    <a:lnTo>
                      <a:pt x="786" y="84"/>
                    </a:lnTo>
                    <a:lnTo>
                      <a:pt x="782" y="82"/>
                    </a:lnTo>
                    <a:lnTo>
                      <a:pt x="778" y="72"/>
                    </a:lnTo>
                    <a:lnTo>
                      <a:pt x="778" y="72"/>
                    </a:lnTo>
                    <a:lnTo>
                      <a:pt x="776" y="68"/>
                    </a:lnTo>
                    <a:lnTo>
                      <a:pt x="772" y="70"/>
                    </a:lnTo>
                    <a:lnTo>
                      <a:pt x="768" y="82"/>
                    </a:lnTo>
                    <a:lnTo>
                      <a:pt x="768" y="82"/>
                    </a:lnTo>
                    <a:lnTo>
                      <a:pt x="764" y="84"/>
                    </a:lnTo>
                    <a:lnTo>
                      <a:pt x="760" y="84"/>
                    </a:lnTo>
                    <a:lnTo>
                      <a:pt x="756" y="82"/>
                    </a:lnTo>
                    <a:lnTo>
                      <a:pt x="748" y="78"/>
                    </a:lnTo>
                    <a:lnTo>
                      <a:pt x="748" y="78"/>
                    </a:lnTo>
                    <a:lnTo>
                      <a:pt x="734" y="76"/>
                    </a:lnTo>
                    <a:lnTo>
                      <a:pt x="726" y="78"/>
                    </a:lnTo>
                    <a:lnTo>
                      <a:pt x="720" y="80"/>
                    </a:lnTo>
                    <a:lnTo>
                      <a:pt x="720" y="80"/>
                    </a:lnTo>
                    <a:lnTo>
                      <a:pt x="712" y="84"/>
                    </a:lnTo>
                    <a:lnTo>
                      <a:pt x="706" y="84"/>
                    </a:lnTo>
                    <a:lnTo>
                      <a:pt x="700" y="82"/>
                    </a:lnTo>
                    <a:lnTo>
                      <a:pt x="690" y="78"/>
                    </a:lnTo>
                    <a:lnTo>
                      <a:pt x="690" y="78"/>
                    </a:lnTo>
                    <a:lnTo>
                      <a:pt x="682" y="74"/>
                    </a:lnTo>
                    <a:lnTo>
                      <a:pt x="676" y="76"/>
                    </a:lnTo>
                    <a:lnTo>
                      <a:pt x="668" y="78"/>
                    </a:lnTo>
                    <a:lnTo>
                      <a:pt x="656" y="78"/>
                    </a:lnTo>
                    <a:lnTo>
                      <a:pt x="656" y="78"/>
                    </a:lnTo>
                    <a:lnTo>
                      <a:pt x="646" y="80"/>
                    </a:lnTo>
                    <a:lnTo>
                      <a:pt x="640" y="82"/>
                    </a:lnTo>
                    <a:lnTo>
                      <a:pt x="636" y="84"/>
                    </a:lnTo>
                    <a:lnTo>
                      <a:pt x="630" y="86"/>
                    </a:lnTo>
                    <a:lnTo>
                      <a:pt x="630" y="86"/>
                    </a:lnTo>
                    <a:lnTo>
                      <a:pt x="622" y="86"/>
                    </a:lnTo>
                    <a:lnTo>
                      <a:pt x="620" y="82"/>
                    </a:lnTo>
                    <a:lnTo>
                      <a:pt x="618" y="70"/>
                    </a:lnTo>
                    <a:lnTo>
                      <a:pt x="618" y="70"/>
                    </a:lnTo>
                    <a:lnTo>
                      <a:pt x="616" y="64"/>
                    </a:lnTo>
                    <a:lnTo>
                      <a:pt x="616" y="66"/>
                    </a:lnTo>
                    <a:lnTo>
                      <a:pt x="610" y="76"/>
                    </a:lnTo>
                    <a:lnTo>
                      <a:pt x="610" y="76"/>
                    </a:lnTo>
                    <a:lnTo>
                      <a:pt x="606" y="80"/>
                    </a:lnTo>
                    <a:lnTo>
                      <a:pt x="602" y="80"/>
                    </a:lnTo>
                    <a:lnTo>
                      <a:pt x="598" y="78"/>
                    </a:lnTo>
                    <a:lnTo>
                      <a:pt x="594" y="72"/>
                    </a:lnTo>
                    <a:lnTo>
                      <a:pt x="594" y="72"/>
                    </a:lnTo>
                    <a:lnTo>
                      <a:pt x="588" y="66"/>
                    </a:lnTo>
                    <a:lnTo>
                      <a:pt x="586" y="64"/>
                    </a:lnTo>
                    <a:lnTo>
                      <a:pt x="584" y="68"/>
                    </a:lnTo>
                    <a:lnTo>
                      <a:pt x="582" y="76"/>
                    </a:lnTo>
                    <a:lnTo>
                      <a:pt x="582" y="76"/>
                    </a:lnTo>
                    <a:lnTo>
                      <a:pt x="580" y="82"/>
                    </a:lnTo>
                    <a:lnTo>
                      <a:pt x="576" y="78"/>
                    </a:lnTo>
                    <a:lnTo>
                      <a:pt x="572" y="62"/>
                    </a:lnTo>
                    <a:lnTo>
                      <a:pt x="572" y="62"/>
                    </a:lnTo>
                    <a:lnTo>
                      <a:pt x="570" y="56"/>
                    </a:lnTo>
                    <a:lnTo>
                      <a:pt x="568" y="58"/>
                    </a:lnTo>
                    <a:lnTo>
                      <a:pt x="566" y="76"/>
                    </a:lnTo>
                    <a:lnTo>
                      <a:pt x="566" y="76"/>
                    </a:lnTo>
                    <a:lnTo>
                      <a:pt x="566" y="84"/>
                    </a:lnTo>
                    <a:lnTo>
                      <a:pt x="564" y="84"/>
                    </a:lnTo>
                    <a:lnTo>
                      <a:pt x="562" y="82"/>
                    </a:lnTo>
                    <a:lnTo>
                      <a:pt x="558" y="80"/>
                    </a:lnTo>
                    <a:lnTo>
                      <a:pt x="554" y="78"/>
                    </a:lnTo>
                    <a:lnTo>
                      <a:pt x="554" y="78"/>
                    </a:lnTo>
                    <a:lnTo>
                      <a:pt x="552" y="80"/>
                    </a:lnTo>
                    <a:lnTo>
                      <a:pt x="550" y="76"/>
                    </a:lnTo>
                    <a:lnTo>
                      <a:pt x="552" y="66"/>
                    </a:lnTo>
                    <a:lnTo>
                      <a:pt x="552" y="66"/>
                    </a:lnTo>
                    <a:lnTo>
                      <a:pt x="550" y="64"/>
                    </a:lnTo>
                    <a:lnTo>
                      <a:pt x="550" y="62"/>
                    </a:lnTo>
                    <a:lnTo>
                      <a:pt x="544" y="62"/>
                    </a:lnTo>
                    <a:lnTo>
                      <a:pt x="538" y="64"/>
                    </a:lnTo>
                    <a:lnTo>
                      <a:pt x="530" y="64"/>
                    </a:lnTo>
                    <a:lnTo>
                      <a:pt x="530" y="64"/>
                    </a:lnTo>
                    <a:lnTo>
                      <a:pt x="524" y="62"/>
                    </a:lnTo>
                    <a:lnTo>
                      <a:pt x="526" y="66"/>
                    </a:lnTo>
                    <a:lnTo>
                      <a:pt x="536" y="78"/>
                    </a:lnTo>
                    <a:lnTo>
                      <a:pt x="536" y="78"/>
                    </a:lnTo>
                    <a:lnTo>
                      <a:pt x="540" y="84"/>
                    </a:lnTo>
                    <a:lnTo>
                      <a:pt x="534" y="84"/>
                    </a:lnTo>
                    <a:lnTo>
                      <a:pt x="526" y="80"/>
                    </a:lnTo>
                    <a:lnTo>
                      <a:pt x="518" y="76"/>
                    </a:lnTo>
                    <a:lnTo>
                      <a:pt x="518" y="76"/>
                    </a:lnTo>
                    <a:lnTo>
                      <a:pt x="512" y="74"/>
                    </a:lnTo>
                    <a:lnTo>
                      <a:pt x="510" y="76"/>
                    </a:lnTo>
                    <a:lnTo>
                      <a:pt x="510" y="80"/>
                    </a:lnTo>
                    <a:lnTo>
                      <a:pt x="510" y="84"/>
                    </a:lnTo>
                    <a:lnTo>
                      <a:pt x="510" y="84"/>
                    </a:lnTo>
                    <a:lnTo>
                      <a:pt x="508" y="88"/>
                    </a:lnTo>
                    <a:lnTo>
                      <a:pt x="504" y="88"/>
                    </a:lnTo>
                    <a:lnTo>
                      <a:pt x="496" y="86"/>
                    </a:lnTo>
                    <a:lnTo>
                      <a:pt x="486" y="84"/>
                    </a:lnTo>
                    <a:lnTo>
                      <a:pt x="486" y="84"/>
                    </a:lnTo>
                    <a:lnTo>
                      <a:pt x="480" y="82"/>
                    </a:lnTo>
                    <a:lnTo>
                      <a:pt x="480" y="80"/>
                    </a:lnTo>
                    <a:lnTo>
                      <a:pt x="480" y="78"/>
                    </a:lnTo>
                    <a:lnTo>
                      <a:pt x="482" y="72"/>
                    </a:lnTo>
                    <a:lnTo>
                      <a:pt x="482" y="66"/>
                    </a:lnTo>
                    <a:lnTo>
                      <a:pt x="482" y="62"/>
                    </a:lnTo>
                    <a:lnTo>
                      <a:pt x="482" y="62"/>
                    </a:lnTo>
                    <a:lnTo>
                      <a:pt x="480" y="58"/>
                    </a:lnTo>
                    <a:lnTo>
                      <a:pt x="480" y="56"/>
                    </a:lnTo>
                    <a:lnTo>
                      <a:pt x="476" y="60"/>
                    </a:lnTo>
                    <a:lnTo>
                      <a:pt x="474" y="78"/>
                    </a:lnTo>
                    <a:lnTo>
                      <a:pt x="474" y="78"/>
                    </a:lnTo>
                    <a:lnTo>
                      <a:pt x="472" y="82"/>
                    </a:lnTo>
                    <a:lnTo>
                      <a:pt x="468" y="82"/>
                    </a:lnTo>
                    <a:lnTo>
                      <a:pt x="464" y="80"/>
                    </a:lnTo>
                    <a:lnTo>
                      <a:pt x="456" y="78"/>
                    </a:lnTo>
                    <a:lnTo>
                      <a:pt x="456" y="78"/>
                    </a:lnTo>
                    <a:lnTo>
                      <a:pt x="454" y="76"/>
                    </a:lnTo>
                    <a:lnTo>
                      <a:pt x="450" y="74"/>
                    </a:lnTo>
                    <a:lnTo>
                      <a:pt x="448" y="68"/>
                    </a:lnTo>
                    <a:lnTo>
                      <a:pt x="448" y="58"/>
                    </a:lnTo>
                    <a:lnTo>
                      <a:pt x="444" y="46"/>
                    </a:lnTo>
                    <a:lnTo>
                      <a:pt x="444" y="46"/>
                    </a:lnTo>
                    <a:lnTo>
                      <a:pt x="442" y="42"/>
                    </a:lnTo>
                    <a:lnTo>
                      <a:pt x="440" y="40"/>
                    </a:lnTo>
                    <a:lnTo>
                      <a:pt x="438" y="48"/>
                    </a:lnTo>
                    <a:lnTo>
                      <a:pt x="436" y="74"/>
                    </a:lnTo>
                    <a:lnTo>
                      <a:pt x="436" y="74"/>
                    </a:lnTo>
                    <a:lnTo>
                      <a:pt x="436" y="78"/>
                    </a:lnTo>
                    <a:lnTo>
                      <a:pt x="434" y="80"/>
                    </a:lnTo>
                    <a:lnTo>
                      <a:pt x="430" y="80"/>
                    </a:lnTo>
                    <a:lnTo>
                      <a:pt x="428" y="78"/>
                    </a:lnTo>
                    <a:lnTo>
                      <a:pt x="420" y="72"/>
                    </a:lnTo>
                    <a:lnTo>
                      <a:pt x="416" y="66"/>
                    </a:lnTo>
                    <a:lnTo>
                      <a:pt x="416" y="66"/>
                    </a:lnTo>
                    <a:lnTo>
                      <a:pt x="414" y="64"/>
                    </a:lnTo>
                    <a:lnTo>
                      <a:pt x="412" y="64"/>
                    </a:lnTo>
                    <a:lnTo>
                      <a:pt x="406" y="74"/>
                    </a:lnTo>
                    <a:lnTo>
                      <a:pt x="406" y="74"/>
                    </a:lnTo>
                    <a:lnTo>
                      <a:pt x="404" y="76"/>
                    </a:lnTo>
                    <a:lnTo>
                      <a:pt x="402" y="76"/>
                    </a:lnTo>
                    <a:lnTo>
                      <a:pt x="400" y="74"/>
                    </a:lnTo>
                    <a:lnTo>
                      <a:pt x="396" y="56"/>
                    </a:lnTo>
                    <a:lnTo>
                      <a:pt x="396" y="56"/>
                    </a:lnTo>
                    <a:lnTo>
                      <a:pt x="392" y="52"/>
                    </a:lnTo>
                    <a:lnTo>
                      <a:pt x="390" y="52"/>
                    </a:lnTo>
                    <a:lnTo>
                      <a:pt x="390" y="54"/>
                    </a:lnTo>
                    <a:lnTo>
                      <a:pt x="384" y="70"/>
                    </a:lnTo>
                    <a:lnTo>
                      <a:pt x="384" y="70"/>
                    </a:lnTo>
                    <a:lnTo>
                      <a:pt x="382" y="76"/>
                    </a:lnTo>
                    <a:lnTo>
                      <a:pt x="380" y="74"/>
                    </a:lnTo>
                    <a:lnTo>
                      <a:pt x="376" y="72"/>
                    </a:lnTo>
                    <a:lnTo>
                      <a:pt x="370" y="70"/>
                    </a:lnTo>
                    <a:lnTo>
                      <a:pt x="370" y="70"/>
                    </a:lnTo>
                    <a:lnTo>
                      <a:pt x="364" y="68"/>
                    </a:lnTo>
                    <a:lnTo>
                      <a:pt x="362" y="66"/>
                    </a:lnTo>
                    <a:lnTo>
                      <a:pt x="360" y="52"/>
                    </a:lnTo>
                    <a:lnTo>
                      <a:pt x="360" y="52"/>
                    </a:lnTo>
                    <a:lnTo>
                      <a:pt x="358" y="48"/>
                    </a:lnTo>
                    <a:lnTo>
                      <a:pt x="356" y="48"/>
                    </a:lnTo>
                    <a:lnTo>
                      <a:pt x="356" y="48"/>
                    </a:lnTo>
                    <a:lnTo>
                      <a:pt x="354" y="54"/>
                    </a:lnTo>
                    <a:lnTo>
                      <a:pt x="352" y="60"/>
                    </a:lnTo>
                    <a:lnTo>
                      <a:pt x="352" y="60"/>
                    </a:lnTo>
                    <a:lnTo>
                      <a:pt x="352" y="62"/>
                    </a:lnTo>
                    <a:lnTo>
                      <a:pt x="350" y="62"/>
                    </a:lnTo>
                    <a:lnTo>
                      <a:pt x="348" y="54"/>
                    </a:lnTo>
                    <a:lnTo>
                      <a:pt x="338" y="28"/>
                    </a:lnTo>
                    <a:lnTo>
                      <a:pt x="338" y="28"/>
                    </a:lnTo>
                    <a:lnTo>
                      <a:pt x="336" y="22"/>
                    </a:lnTo>
                    <a:lnTo>
                      <a:pt x="334" y="26"/>
                    </a:lnTo>
                    <a:lnTo>
                      <a:pt x="332" y="44"/>
                    </a:lnTo>
                    <a:lnTo>
                      <a:pt x="332" y="44"/>
                    </a:lnTo>
                    <a:lnTo>
                      <a:pt x="332" y="52"/>
                    </a:lnTo>
                    <a:lnTo>
                      <a:pt x="332" y="56"/>
                    </a:lnTo>
                    <a:lnTo>
                      <a:pt x="344" y="72"/>
                    </a:lnTo>
                    <a:lnTo>
                      <a:pt x="344" y="72"/>
                    </a:lnTo>
                    <a:lnTo>
                      <a:pt x="346" y="78"/>
                    </a:lnTo>
                    <a:lnTo>
                      <a:pt x="346" y="80"/>
                    </a:lnTo>
                    <a:lnTo>
                      <a:pt x="344" y="80"/>
                    </a:lnTo>
                    <a:lnTo>
                      <a:pt x="342" y="78"/>
                    </a:lnTo>
                    <a:lnTo>
                      <a:pt x="334" y="70"/>
                    </a:lnTo>
                    <a:lnTo>
                      <a:pt x="326" y="60"/>
                    </a:lnTo>
                    <a:lnTo>
                      <a:pt x="326" y="60"/>
                    </a:lnTo>
                    <a:lnTo>
                      <a:pt x="322" y="56"/>
                    </a:lnTo>
                    <a:lnTo>
                      <a:pt x="320" y="56"/>
                    </a:lnTo>
                    <a:lnTo>
                      <a:pt x="320" y="56"/>
                    </a:lnTo>
                    <a:lnTo>
                      <a:pt x="314" y="68"/>
                    </a:lnTo>
                    <a:lnTo>
                      <a:pt x="314" y="68"/>
                    </a:lnTo>
                    <a:lnTo>
                      <a:pt x="312" y="68"/>
                    </a:lnTo>
                    <a:lnTo>
                      <a:pt x="310" y="68"/>
                    </a:lnTo>
                    <a:lnTo>
                      <a:pt x="306" y="66"/>
                    </a:lnTo>
                    <a:lnTo>
                      <a:pt x="294" y="50"/>
                    </a:lnTo>
                    <a:lnTo>
                      <a:pt x="294" y="50"/>
                    </a:lnTo>
                    <a:lnTo>
                      <a:pt x="290" y="46"/>
                    </a:lnTo>
                    <a:lnTo>
                      <a:pt x="288" y="46"/>
                    </a:lnTo>
                    <a:lnTo>
                      <a:pt x="286" y="46"/>
                    </a:lnTo>
                    <a:lnTo>
                      <a:pt x="286" y="48"/>
                    </a:lnTo>
                    <a:lnTo>
                      <a:pt x="282" y="64"/>
                    </a:lnTo>
                    <a:lnTo>
                      <a:pt x="282" y="64"/>
                    </a:lnTo>
                    <a:lnTo>
                      <a:pt x="280" y="66"/>
                    </a:lnTo>
                    <a:lnTo>
                      <a:pt x="278" y="66"/>
                    </a:lnTo>
                    <a:lnTo>
                      <a:pt x="270" y="64"/>
                    </a:lnTo>
                    <a:lnTo>
                      <a:pt x="260" y="60"/>
                    </a:lnTo>
                    <a:lnTo>
                      <a:pt x="252" y="60"/>
                    </a:lnTo>
                    <a:lnTo>
                      <a:pt x="252" y="60"/>
                    </a:lnTo>
                    <a:lnTo>
                      <a:pt x="246" y="60"/>
                    </a:lnTo>
                    <a:lnTo>
                      <a:pt x="240" y="56"/>
                    </a:lnTo>
                    <a:lnTo>
                      <a:pt x="238" y="52"/>
                    </a:lnTo>
                    <a:lnTo>
                      <a:pt x="238" y="46"/>
                    </a:lnTo>
                    <a:lnTo>
                      <a:pt x="238" y="46"/>
                    </a:lnTo>
                    <a:lnTo>
                      <a:pt x="238" y="44"/>
                    </a:lnTo>
                    <a:lnTo>
                      <a:pt x="236" y="42"/>
                    </a:lnTo>
                    <a:lnTo>
                      <a:pt x="232" y="44"/>
                    </a:lnTo>
                    <a:lnTo>
                      <a:pt x="226" y="48"/>
                    </a:lnTo>
                    <a:lnTo>
                      <a:pt x="224" y="52"/>
                    </a:lnTo>
                    <a:lnTo>
                      <a:pt x="224" y="52"/>
                    </a:lnTo>
                    <a:lnTo>
                      <a:pt x="224" y="54"/>
                    </a:lnTo>
                    <a:lnTo>
                      <a:pt x="220" y="52"/>
                    </a:lnTo>
                    <a:lnTo>
                      <a:pt x="212" y="34"/>
                    </a:lnTo>
                    <a:lnTo>
                      <a:pt x="212" y="34"/>
                    </a:lnTo>
                    <a:lnTo>
                      <a:pt x="208" y="30"/>
                    </a:lnTo>
                    <a:lnTo>
                      <a:pt x="206" y="30"/>
                    </a:lnTo>
                    <a:lnTo>
                      <a:pt x="206" y="32"/>
                    </a:lnTo>
                    <a:lnTo>
                      <a:pt x="204" y="46"/>
                    </a:lnTo>
                    <a:lnTo>
                      <a:pt x="204" y="46"/>
                    </a:lnTo>
                    <a:lnTo>
                      <a:pt x="204" y="52"/>
                    </a:lnTo>
                    <a:lnTo>
                      <a:pt x="200" y="50"/>
                    </a:lnTo>
                    <a:lnTo>
                      <a:pt x="194" y="38"/>
                    </a:lnTo>
                    <a:lnTo>
                      <a:pt x="194" y="38"/>
                    </a:lnTo>
                    <a:lnTo>
                      <a:pt x="190" y="34"/>
                    </a:lnTo>
                    <a:lnTo>
                      <a:pt x="188" y="32"/>
                    </a:lnTo>
                    <a:lnTo>
                      <a:pt x="182" y="32"/>
                    </a:lnTo>
                    <a:lnTo>
                      <a:pt x="172" y="34"/>
                    </a:lnTo>
                    <a:lnTo>
                      <a:pt x="162" y="34"/>
                    </a:lnTo>
                    <a:lnTo>
                      <a:pt x="162" y="34"/>
                    </a:lnTo>
                    <a:lnTo>
                      <a:pt x="158" y="34"/>
                    </a:lnTo>
                    <a:lnTo>
                      <a:pt x="156" y="32"/>
                    </a:lnTo>
                    <a:lnTo>
                      <a:pt x="154" y="30"/>
                    </a:lnTo>
                    <a:lnTo>
                      <a:pt x="154" y="26"/>
                    </a:lnTo>
                    <a:lnTo>
                      <a:pt x="156" y="16"/>
                    </a:lnTo>
                    <a:lnTo>
                      <a:pt x="156" y="4"/>
                    </a:lnTo>
                    <a:lnTo>
                      <a:pt x="156" y="4"/>
                    </a:lnTo>
                    <a:lnTo>
                      <a:pt x="154" y="0"/>
                    </a:lnTo>
                    <a:lnTo>
                      <a:pt x="154" y="0"/>
                    </a:lnTo>
                    <a:lnTo>
                      <a:pt x="152" y="10"/>
                    </a:lnTo>
                    <a:lnTo>
                      <a:pt x="152" y="40"/>
                    </a:lnTo>
                    <a:lnTo>
                      <a:pt x="152" y="40"/>
                    </a:lnTo>
                    <a:lnTo>
                      <a:pt x="152" y="48"/>
                    </a:lnTo>
                    <a:lnTo>
                      <a:pt x="152" y="48"/>
                    </a:lnTo>
                    <a:lnTo>
                      <a:pt x="150" y="48"/>
                    </a:lnTo>
                    <a:lnTo>
                      <a:pt x="146" y="32"/>
                    </a:lnTo>
                    <a:lnTo>
                      <a:pt x="146" y="32"/>
                    </a:lnTo>
                    <a:lnTo>
                      <a:pt x="144" y="30"/>
                    </a:lnTo>
                    <a:lnTo>
                      <a:pt x="144" y="30"/>
                    </a:lnTo>
                    <a:lnTo>
                      <a:pt x="142" y="36"/>
                    </a:lnTo>
                    <a:lnTo>
                      <a:pt x="140" y="48"/>
                    </a:lnTo>
                    <a:lnTo>
                      <a:pt x="138" y="60"/>
                    </a:lnTo>
                    <a:lnTo>
                      <a:pt x="138" y="60"/>
                    </a:lnTo>
                    <a:lnTo>
                      <a:pt x="134" y="64"/>
                    </a:lnTo>
                    <a:lnTo>
                      <a:pt x="132" y="60"/>
                    </a:lnTo>
                    <a:lnTo>
                      <a:pt x="130" y="52"/>
                    </a:lnTo>
                    <a:lnTo>
                      <a:pt x="128" y="44"/>
                    </a:lnTo>
                    <a:lnTo>
                      <a:pt x="128" y="44"/>
                    </a:lnTo>
                    <a:lnTo>
                      <a:pt x="126" y="40"/>
                    </a:lnTo>
                    <a:lnTo>
                      <a:pt x="128" y="38"/>
                    </a:lnTo>
                    <a:lnTo>
                      <a:pt x="134" y="34"/>
                    </a:lnTo>
                    <a:lnTo>
                      <a:pt x="134" y="34"/>
                    </a:lnTo>
                    <a:lnTo>
                      <a:pt x="136" y="32"/>
                    </a:lnTo>
                    <a:lnTo>
                      <a:pt x="136" y="30"/>
                    </a:lnTo>
                    <a:lnTo>
                      <a:pt x="132" y="26"/>
                    </a:lnTo>
                    <a:lnTo>
                      <a:pt x="126" y="20"/>
                    </a:lnTo>
                    <a:lnTo>
                      <a:pt x="120" y="10"/>
                    </a:lnTo>
                    <a:lnTo>
                      <a:pt x="120" y="10"/>
                    </a:lnTo>
                    <a:lnTo>
                      <a:pt x="118" y="4"/>
                    </a:lnTo>
                    <a:lnTo>
                      <a:pt x="116" y="4"/>
                    </a:lnTo>
                    <a:lnTo>
                      <a:pt x="116" y="6"/>
                    </a:lnTo>
                    <a:lnTo>
                      <a:pt x="116" y="14"/>
                    </a:lnTo>
                    <a:lnTo>
                      <a:pt x="118" y="26"/>
                    </a:lnTo>
                    <a:lnTo>
                      <a:pt x="118" y="26"/>
                    </a:lnTo>
                    <a:lnTo>
                      <a:pt x="118" y="36"/>
                    </a:lnTo>
                    <a:lnTo>
                      <a:pt x="116" y="36"/>
                    </a:lnTo>
                    <a:lnTo>
                      <a:pt x="116" y="36"/>
                    </a:lnTo>
                    <a:lnTo>
                      <a:pt x="112" y="32"/>
                    </a:lnTo>
                    <a:lnTo>
                      <a:pt x="106" y="26"/>
                    </a:lnTo>
                    <a:lnTo>
                      <a:pt x="106" y="26"/>
                    </a:lnTo>
                    <a:lnTo>
                      <a:pt x="104" y="24"/>
                    </a:lnTo>
                    <a:lnTo>
                      <a:pt x="102" y="28"/>
                    </a:lnTo>
                    <a:lnTo>
                      <a:pt x="102" y="36"/>
                    </a:lnTo>
                    <a:lnTo>
                      <a:pt x="102" y="48"/>
                    </a:lnTo>
                    <a:lnTo>
                      <a:pt x="102" y="48"/>
                    </a:lnTo>
                    <a:lnTo>
                      <a:pt x="98" y="56"/>
                    </a:lnTo>
                    <a:lnTo>
                      <a:pt x="96" y="58"/>
                    </a:lnTo>
                    <a:lnTo>
                      <a:pt x="94" y="58"/>
                    </a:lnTo>
                    <a:lnTo>
                      <a:pt x="88" y="56"/>
                    </a:lnTo>
                    <a:lnTo>
                      <a:pt x="84" y="50"/>
                    </a:lnTo>
                    <a:lnTo>
                      <a:pt x="84" y="50"/>
                    </a:lnTo>
                    <a:lnTo>
                      <a:pt x="82" y="46"/>
                    </a:lnTo>
                    <a:lnTo>
                      <a:pt x="84" y="44"/>
                    </a:lnTo>
                    <a:lnTo>
                      <a:pt x="92" y="42"/>
                    </a:lnTo>
                    <a:lnTo>
                      <a:pt x="92" y="42"/>
                    </a:lnTo>
                    <a:lnTo>
                      <a:pt x="96" y="42"/>
                    </a:lnTo>
                    <a:lnTo>
                      <a:pt x="98" y="40"/>
                    </a:lnTo>
                    <a:lnTo>
                      <a:pt x="96" y="32"/>
                    </a:lnTo>
                    <a:lnTo>
                      <a:pt x="96" y="32"/>
                    </a:lnTo>
                    <a:lnTo>
                      <a:pt x="96" y="28"/>
                    </a:lnTo>
                    <a:lnTo>
                      <a:pt x="94" y="26"/>
                    </a:lnTo>
                    <a:lnTo>
                      <a:pt x="90" y="26"/>
                    </a:lnTo>
                    <a:lnTo>
                      <a:pt x="90" y="26"/>
                    </a:lnTo>
                    <a:lnTo>
                      <a:pt x="84" y="30"/>
                    </a:lnTo>
                    <a:lnTo>
                      <a:pt x="78" y="32"/>
                    </a:lnTo>
                    <a:lnTo>
                      <a:pt x="74" y="30"/>
                    </a:lnTo>
                    <a:lnTo>
                      <a:pt x="74" y="30"/>
                    </a:lnTo>
                    <a:lnTo>
                      <a:pt x="70" y="26"/>
                    </a:lnTo>
                    <a:lnTo>
                      <a:pt x="70" y="20"/>
                    </a:lnTo>
                    <a:lnTo>
                      <a:pt x="70" y="14"/>
                    </a:lnTo>
                    <a:lnTo>
                      <a:pt x="70" y="10"/>
                    </a:lnTo>
                    <a:lnTo>
                      <a:pt x="70" y="10"/>
                    </a:lnTo>
                    <a:lnTo>
                      <a:pt x="68" y="6"/>
                    </a:lnTo>
                    <a:lnTo>
                      <a:pt x="66" y="6"/>
                    </a:lnTo>
                    <a:lnTo>
                      <a:pt x="62" y="16"/>
                    </a:lnTo>
                    <a:lnTo>
                      <a:pt x="62" y="16"/>
                    </a:lnTo>
                    <a:lnTo>
                      <a:pt x="58" y="20"/>
                    </a:lnTo>
                    <a:lnTo>
                      <a:pt x="56" y="18"/>
                    </a:lnTo>
                    <a:lnTo>
                      <a:pt x="52" y="6"/>
                    </a:lnTo>
                    <a:lnTo>
                      <a:pt x="52" y="6"/>
                    </a:lnTo>
                    <a:lnTo>
                      <a:pt x="50" y="2"/>
                    </a:lnTo>
                    <a:lnTo>
                      <a:pt x="48" y="2"/>
                    </a:lnTo>
                    <a:lnTo>
                      <a:pt x="46" y="6"/>
                    </a:lnTo>
                    <a:lnTo>
                      <a:pt x="44" y="8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36" y="8"/>
                    </a:lnTo>
                    <a:lnTo>
                      <a:pt x="36" y="8"/>
                    </a:lnTo>
                    <a:lnTo>
                      <a:pt x="38" y="16"/>
                    </a:lnTo>
                    <a:lnTo>
                      <a:pt x="38" y="16"/>
                    </a:lnTo>
                    <a:lnTo>
                      <a:pt x="40" y="20"/>
                    </a:lnTo>
                    <a:lnTo>
                      <a:pt x="42" y="22"/>
                    </a:lnTo>
                    <a:lnTo>
                      <a:pt x="46" y="20"/>
                    </a:lnTo>
                    <a:lnTo>
                      <a:pt x="46" y="20"/>
                    </a:lnTo>
                    <a:lnTo>
                      <a:pt x="46" y="26"/>
                    </a:lnTo>
                    <a:lnTo>
                      <a:pt x="50" y="40"/>
                    </a:lnTo>
                    <a:lnTo>
                      <a:pt x="50" y="40"/>
                    </a:lnTo>
                    <a:lnTo>
                      <a:pt x="52" y="46"/>
                    </a:lnTo>
                    <a:lnTo>
                      <a:pt x="52" y="48"/>
                    </a:lnTo>
                    <a:lnTo>
                      <a:pt x="44" y="46"/>
                    </a:lnTo>
                    <a:lnTo>
                      <a:pt x="44" y="46"/>
                    </a:lnTo>
                    <a:lnTo>
                      <a:pt x="40" y="46"/>
                    </a:lnTo>
                    <a:lnTo>
                      <a:pt x="38" y="44"/>
                    </a:lnTo>
                    <a:lnTo>
                      <a:pt x="36" y="36"/>
                    </a:lnTo>
                    <a:lnTo>
                      <a:pt x="36" y="36"/>
                    </a:lnTo>
                    <a:lnTo>
                      <a:pt x="32" y="30"/>
                    </a:lnTo>
                    <a:lnTo>
                      <a:pt x="28" y="26"/>
                    </a:lnTo>
                    <a:lnTo>
                      <a:pt x="24" y="22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10" y="4"/>
                    </a:lnTo>
                    <a:lnTo>
                      <a:pt x="12" y="12"/>
                    </a:lnTo>
                    <a:lnTo>
                      <a:pt x="16" y="26"/>
                    </a:lnTo>
                    <a:lnTo>
                      <a:pt x="20" y="42"/>
                    </a:lnTo>
                    <a:lnTo>
                      <a:pt x="20" y="42"/>
                    </a:lnTo>
                    <a:lnTo>
                      <a:pt x="20" y="50"/>
                    </a:lnTo>
                    <a:lnTo>
                      <a:pt x="16" y="48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SG" sz="180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450" name="Freeform 197"/>
              <p:cNvSpPr>
                <a:spLocks noEditPoints="1"/>
              </p:cNvSpPr>
              <p:nvPr/>
            </p:nvSpPr>
            <p:spPr bwMode="auto">
              <a:xfrm>
                <a:off x="7990026" y="1155700"/>
                <a:ext cx="657225" cy="127000"/>
              </a:xfrm>
              <a:custGeom>
                <a:avLst/>
                <a:gdLst>
                  <a:gd name="T0" fmla="*/ 408 w 414"/>
                  <a:gd name="T1" fmla="*/ 78 h 80"/>
                  <a:gd name="T2" fmla="*/ 402 w 414"/>
                  <a:gd name="T3" fmla="*/ 64 h 80"/>
                  <a:gd name="T4" fmla="*/ 384 w 414"/>
                  <a:gd name="T5" fmla="*/ 64 h 80"/>
                  <a:gd name="T6" fmla="*/ 368 w 414"/>
                  <a:gd name="T7" fmla="*/ 62 h 80"/>
                  <a:gd name="T8" fmla="*/ 366 w 414"/>
                  <a:gd name="T9" fmla="*/ 48 h 80"/>
                  <a:gd name="T10" fmla="*/ 350 w 414"/>
                  <a:gd name="T11" fmla="*/ 56 h 80"/>
                  <a:gd name="T12" fmla="*/ 342 w 414"/>
                  <a:gd name="T13" fmla="*/ 50 h 80"/>
                  <a:gd name="T14" fmla="*/ 334 w 414"/>
                  <a:gd name="T15" fmla="*/ 46 h 80"/>
                  <a:gd name="T16" fmla="*/ 330 w 414"/>
                  <a:gd name="T17" fmla="*/ 72 h 80"/>
                  <a:gd name="T18" fmla="*/ 326 w 414"/>
                  <a:gd name="T19" fmla="*/ 56 h 80"/>
                  <a:gd name="T20" fmla="*/ 318 w 414"/>
                  <a:gd name="T21" fmla="*/ 74 h 80"/>
                  <a:gd name="T22" fmla="*/ 324 w 414"/>
                  <a:gd name="T23" fmla="*/ 78 h 80"/>
                  <a:gd name="T24" fmla="*/ 356 w 414"/>
                  <a:gd name="T25" fmla="*/ 72 h 80"/>
                  <a:gd name="T26" fmla="*/ 372 w 414"/>
                  <a:gd name="T27" fmla="*/ 76 h 80"/>
                  <a:gd name="T28" fmla="*/ 404 w 414"/>
                  <a:gd name="T29" fmla="*/ 80 h 80"/>
                  <a:gd name="T30" fmla="*/ 310 w 414"/>
                  <a:gd name="T31" fmla="*/ 72 h 80"/>
                  <a:gd name="T32" fmla="*/ 302 w 414"/>
                  <a:gd name="T33" fmla="*/ 34 h 80"/>
                  <a:gd name="T34" fmla="*/ 296 w 414"/>
                  <a:gd name="T35" fmla="*/ 44 h 80"/>
                  <a:gd name="T36" fmla="*/ 294 w 414"/>
                  <a:gd name="T37" fmla="*/ 26 h 80"/>
                  <a:gd name="T38" fmla="*/ 286 w 414"/>
                  <a:gd name="T39" fmla="*/ 26 h 80"/>
                  <a:gd name="T40" fmla="*/ 282 w 414"/>
                  <a:gd name="T41" fmla="*/ 14 h 80"/>
                  <a:gd name="T42" fmla="*/ 272 w 414"/>
                  <a:gd name="T43" fmla="*/ 20 h 80"/>
                  <a:gd name="T44" fmla="*/ 260 w 414"/>
                  <a:gd name="T45" fmla="*/ 8 h 80"/>
                  <a:gd name="T46" fmla="*/ 248 w 414"/>
                  <a:gd name="T47" fmla="*/ 14 h 80"/>
                  <a:gd name="T48" fmla="*/ 238 w 414"/>
                  <a:gd name="T49" fmla="*/ 4 h 80"/>
                  <a:gd name="T50" fmla="*/ 230 w 414"/>
                  <a:gd name="T51" fmla="*/ 20 h 80"/>
                  <a:gd name="T52" fmla="*/ 218 w 414"/>
                  <a:gd name="T53" fmla="*/ 26 h 80"/>
                  <a:gd name="T54" fmla="*/ 210 w 414"/>
                  <a:gd name="T55" fmla="*/ 16 h 80"/>
                  <a:gd name="T56" fmla="*/ 184 w 414"/>
                  <a:gd name="T57" fmla="*/ 18 h 80"/>
                  <a:gd name="T58" fmla="*/ 190 w 414"/>
                  <a:gd name="T59" fmla="*/ 24 h 80"/>
                  <a:gd name="T60" fmla="*/ 206 w 414"/>
                  <a:gd name="T61" fmla="*/ 22 h 80"/>
                  <a:gd name="T62" fmla="*/ 236 w 414"/>
                  <a:gd name="T63" fmla="*/ 32 h 80"/>
                  <a:gd name="T64" fmla="*/ 242 w 414"/>
                  <a:gd name="T65" fmla="*/ 26 h 80"/>
                  <a:gd name="T66" fmla="*/ 258 w 414"/>
                  <a:gd name="T67" fmla="*/ 24 h 80"/>
                  <a:gd name="T68" fmla="*/ 280 w 414"/>
                  <a:gd name="T69" fmla="*/ 32 h 80"/>
                  <a:gd name="T70" fmla="*/ 298 w 414"/>
                  <a:gd name="T71" fmla="*/ 52 h 80"/>
                  <a:gd name="T72" fmla="*/ 178 w 414"/>
                  <a:gd name="T73" fmla="*/ 16 h 80"/>
                  <a:gd name="T74" fmla="*/ 172 w 414"/>
                  <a:gd name="T75" fmla="*/ 8 h 80"/>
                  <a:gd name="T76" fmla="*/ 154 w 414"/>
                  <a:gd name="T77" fmla="*/ 14 h 80"/>
                  <a:gd name="T78" fmla="*/ 144 w 414"/>
                  <a:gd name="T79" fmla="*/ 6 h 80"/>
                  <a:gd name="T80" fmla="*/ 136 w 414"/>
                  <a:gd name="T81" fmla="*/ 16 h 80"/>
                  <a:gd name="T82" fmla="*/ 126 w 414"/>
                  <a:gd name="T83" fmla="*/ 6 h 80"/>
                  <a:gd name="T84" fmla="*/ 116 w 414"/>
                  <a:gd name="T85" fmla="*/ 16 h 80"/>
                  <a:gd name="T86" fmla="*/ 114 w 414"/>
                  <a:gd name="T87" fmla="*/ 20 h 80"/>
                  <a:gd name="T88" fmla="*/ 134 w 414"/>
                  <a:gd name="T89" fmla="*/ 30 h 80"/>
                  <a:gd name="T90" fmla="*/ 144 w 414"/>
                  <a:gd name="T91" fmla="*/ 18 h 80"/>
                  <a:gd name="T92" fmla="*/ 156 w 414"/>
                  <a:gd name="T93" fmla="*/ 18 h 80"/>
                  <a:gd name="T94" fmla="*/ 178 w 414"/>
                  <a:gd name="T95" fmla="*/ 16 h 80"/>
                  <a:gd name="T96" fmla="*/ 96 w 414"/>
                  <a:gd name="T97" fmla="*/ 12 h 80"/>
                  <a:gd name="T98" fmla="*/ 68 w 414"/>
                  <a:gd name="T99" fmla="*/ 14 h 80"/>
                  <a:gd name="T100" fmla="*/ 48 w 414"/>
                  <a:gd name="T101" fmla="*/ 16 h 80"/>
                  <a:gd name="T102" fmla="*/ 24 w 414"/>
                  <a:gd name="T103" fmla="*/ 10 h 80"/>
                  <a:gd name="T104" fmla="*/ 0 w 414"/>
                  <a:gd name="T105" fmla="*/ 14 h 80"/>
                  <a:gd name="T106" fmla="*/ 24 w 414"/>
                  <a:gd name="T107" fmla="*/ 14 h 80"/>
                  <a:gd name="T108" fmla="*/ 46 w 414"/>
                  <a:gd name="T109" fmla="*/ 20 h 80"/>
                  <a:gd name="T110" fmla="*/ 56 w 414"/>
                  <a:gd name="T111" fmla="*/ 28 h 80"/>
                  <a:gd name="T112" fmla="*/ 90 w 414"/>
                  <a:gd name="T113" fmla="*/ 2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14" h="80">
                    <a:moveTo>
                      <a:pt x="414" y="80"/>
                    </a:moveTo>
                    <a:lnTo>
                      <a:pt x="414" y="80"/>
                    </a:lnTo>
                    <a:lnTo>
                      <a:pt x="408" y="78"/>
                    </a:lnTo>
                    <a:lnTo>
                      <a:pt x="408" y="78"/>
                    </a:lnTo>
                    <a:lnTo>
                      <a:pt x="404" y="78"/>
                    </a:lnTo>
                    <a:lnTo>
                      <a:pt x="402" y="76"/>
                    </a:lnTo>
                    <a:lnTo>
                      <a:pt x="402" y="64"/>
                    </a:lnTo>
                    <a:lnTo>
                      <a:pt x="402" y="64"/>
                    </a:lnTo>
                    <a:lnTo>
                      <a:pt x="402" y="62"/>
                    </a:lnTo>
                    <a:lnTo>
                      <a:pt x="400" y="60"/>
                    </a:lnTo>
                    <a:lnTo>
                      <a:pt x="392" y="60"/>
                    </a:lnTo>
                    <a:lnTo>
                      <a:pt x="384" y="64"/>
                    </a:lnTo>
                    <a:lnTo>
                      <a:pt x="374" y="66"/>
                    </a:lnTo>
                    <a:lnTo>
                      <a:pt x="374" y="66"/>
                    </a:lnTo>
                    <a:lnTo>
                      <a:pt x="368" y="64"/>
                    </a:lnTo>
                    <a:lnTo>
                      <a:pt x="368" y="62"/>
                    </a:lnTo>
                    <a:lnTo>
                      <a:pt x="368" y="56"/>
                    </a:lnTo>
                    <a:lnTo>
                      <a:pt x="368" y="52"/>
                    </a:lnTo>
                    <a:lnTo>
                      <a:pt x="366" y="48"/>
                    </a:lnTo>
                    <a:lnTo>
                      <a:pt x="366" y="48"/>
                    </a:lnTo>
                    <a:lnTo>
                      <a:pt x="362" y="44"/>
                    </a:lnTo>
                    <a:lnTo>
                      <a:pt x="360" y="46"/>
                    </a:lnTo>
                    <a:lnTo>
                      <a:pt x="356" y="52"/>
                    </a:lnTo>
                    <a:lnTo>
                      <a:pt x="350" y="56"/>
                    </a:lnTo>
                    <a:lnTo>
                      <a:pt x="350" y="56"/>
                    </a:lnTo>
                    <a:lnTo>
                      <a:pt x="344" y="58"/>
                    </a:lnTo>
                    <a:lnTo>
                      <a:pt x="342" y="56"/>
                    </a:lnTo>
                    <a:lnTo>
                      <a:pt x="342" y="50"/>
                    </a:lnTo>
                    <a:lnTo>
                      <a:pt x="340" y="46"/>
                    </a:lnTo>
                    <a:lnTo>
                      <a:pt x="340" y="46"/>
                    </a:lnTo>
                    <a:lnTo>
                      <a:pt x="336" y="44"/>
                    </a:lnTo>
                    <a:lnTo>
                      <a:pt x="334" y="46"/>
                    </a:lnTo>
                    <a:lnTo>
                      <a:pt x="332" y="54"/>
                    </a:lnTo>
                    <a:lnTo>
                      <a:pt x="332" y="64"/>
                    </a:lnTo>
                    <a:lnTo>
                      <a:pt x="332" y="64"/>
                    </a:lnTo>
                    <a:lnTo>
                      <a:pt x="330" y="72"/>
                    </a:lnTo>
                    <a:lnTo>
                      <a:pt x="330" y="74"/>
                    </a:lnTo>
                    <a:lnTo>
                      <a:pt x="330" y="72"/>
                    </a:lnTo>
                    <a:lnTo>
                      <a:pt x="326" y="56"/>
                    </a:lnTo>
                    <a:lnTo>
                      <a:pt x="326" y="56"/>
                    </a:lnTo>
                    <a:lnTo>
                      <a:pt x="324" y="52"/>
                    </a:lnTo>
                    <a:lnTo>
                      <a:pt x="322" y="54"/>
                    </a:lnTo>
                    <a:lnTo>
                      <a:pt x="318" y="74"/>
                    </a:lnTo>
                    <a:lnTo>
                      <a:pt x="318" y="74"/>
                    </a:lnTo>
                    <a:lnTo>
                      <a:pt x="316" y="76"/>
                    </a:lnTo>
                    <a:lnTo>
                      <a:pt x="316" y="76"/>
                    </a:lnTo>
                    <a:lnTo>
                      <a:pt x="320" y="78"/>
                    </a:lnTo>
                    <a:lnTo>
                      <a:pt x="324" y="78"/>
                    </a:lnTo>
                    <a:lnTo>
                      <a:pt x="336" y="76"/>
                    </a:lnTo>
                    <a:lnTo>
                      <a:pt x="336" y="76"/>
                    </a:lnTo>
                    <a:lnTo>
                      <a:pt x="350" y="72"/>
                    </a:lnTo>
                    <a:lnTo>
                      <a:pt x="356" y="72"/>
                    </a:lnTo>
                    <a:lnTo>
                      <a:pt x="364" y="74"/>
                    </a:lnTo>
                    <a:lnTo>
                      <a:pt x="364" y="74"/>
                    </a:lnTo>
                    <a:lnTo>
                      <a:pt x="370" y="78"/>
                    </a:lnTo>
                    <a:lnTo>
                      <a:pt x="372" y="76"/>
                    </a:lnTo>
                    <a:lnTo>
                      <a:pt x="378" y="76"/>
                    </a:lnTo>
                    <a:lnTo>
                      <a:pt x="392" y="78"/>
                    </a:lnTo>
                    <a:lnTo>
                      <a:pt x="392" y="78"/>
                    </a:lnTo>
                    <a:lnTo>
                      <a:pt x="404" y="80"/>
                    </a:lnTo>
                    <a:lnTo>
                      <a:pt x="414" y="80"/>
                    </a:lnTo>
                    <a:lnTo>
                      <a:pt x="414" y="80"/>
                    </a:lnTo>
                    <a:close/>
                    <a:moveTo>
                      <a:pt x="310" y="72"/>
                    </a:moveTo>
                    <a:lnTo>
                      <a:pt x="310" y="72"/>
                    </a:lnTo>
                    <a:lnTo>
                      <a:pt x="306" y="56"/>
                    </a:lnTo>
                    <a:lnTo>
                      <a:pt x="304" y="40"/>
                    </a:lnTo>
                    <a:lnTo>
                      <a:pt x="304" y="40"/>
                    </a:lnTo>
                    <a:lnTo>
                      <a:pt x="302" y="34"/>
                    </a:lnTo>
                    <a:lnTo>
                      <a:pt x="302" y="32"/>
                    </a:lnTo>
                    <a:lnTo>
                      <a:pt x="302" y="34"/>
                    </a:lnTo>
                    <a:lnTo>
                      <a:pt x="296" y="44"/>
                    </a:lnTo>
                    <a:lnTo>
                      <a:pt x="296" y="44"/>
                    </a:lnTo>
                    <a:lnTo>
                      <a:pt x="294" y="46"/>
                    </a:lnTo>
                    <a:lnTo>
                      <a:pt x="294" y="40"/>
                    </a:lnTo>
                    <a:lnTo>
                      <a:pt x="294" y="26"/>
                    </a:lnTo>
                    <a:lnTo>
                      <a:pt x="294" y="26"/>
                    </a:lnTo>
                    <a:lnTo>
                      <a:pt x="294" y="22"/>
                    </a:lnTo>
                    <a:lnTo>
                      <a:pt x="292" y="20"/>
                    </a:lnTo>
                    <a:lnTo>
                      <a:pt x="286" y="26"/>
                    </a:lnTo>
                    <a:lnTo>
                      <a:pt x="286" y="26"/>
                    </a:lnTo>
                    <a:lnTo>
                      <a:pt x="284" y="28"/>
                    </a:lnTo>
                    <a:lnTo>
                      <a:pt x="282" y="24"/>
                    </a:lnTo>
                    <a:lnTo>
                      <a:pt x="282" y="14"/>
                    </a:lnTo>
                    <a:lnTo>
                      <a:pt x="282" y="14"/>
                    </a:lnTo>
                    <a:lnTo>
                      <a:pt x="282" y="12"/>
                    </a:lnTo>
                    <a:lnTo>
                      <a:pt x="280" y="12"/>
                    </a:lnTo>
                    <a:lnTo>
                      <a:pt x="272" y="20"/>
                    </a:lnTo>
                    <a:lnTo>
                      <a:pt x="272" y="20"/>
                    </a:lnTo>
                    <a:lnTo>
                      <a:pt x="266" y="22"/>
                    </a:lnTo>
                    <a:lnTo>
                      <a:pt x="264" y="20"/>
                    </a:lnTo>
                    <a:lnTo>
                      <a:pt x="260" y="8"/>
                    </a:lnTo>
                    <a:lnTo>
                      <a:pt x="260" y="8"/>
                    </a:lnTo>
                    <a:lnTo>
                      <a:pt x="256" y="4"/>
                    </a:lnTo>
                    <a:lnTo>
                      <a:pt x="254" y="4"/>
                    </a:lnTo>
                    <a:lnTo>
                      <a:pt x="248" y="14"/>
                    </a:lnTo>
                    <a:lnTo>
                      <a:pt x="248" y="14"/>
                    </a:lnTo>
                    <a:lnTo>
                      <a:pt x="246" y="18"/>
                    </a:lnTo>
                    <a:lnTo>
                      <a:pt x="244" y="16"/>
                    </a:lnTo>
                    <a:lnTo>
                      <a:pt x="238" y="4"/>
                    </a:lnTo>
                    <a:lnTo>
                      <a:pt x="238" y="4"/>
                    </a:lnTo>
                    <a:lnTo>
                      <a:pt x="234" y="0"/>
                    </a:lnTo>
                    <a:lnTo>
                      <a:pt x="232" y="2"/>
                    </a:lnTo>
                    <a:lnTo>
                      <a:pt x="230" y="20"/>
                    </a:lnTo>
                    <a:lnTo>
                      <a:pt x="230" y="20"/>
                    </a:lnTo>
                    <a:lnTo>
                      <a:pt x="226" y="28"/>
                    </a:lnTo>
                    <a:lnTo>
                      <a:pt x="224" y="28"/>
                    </a:lnTo>
                    <a:lnTo>
                      <a:pt x="222" y="28"/>
                    </a:lnTo>
                    <a:lnTo>
                      <a:pt x="218" y="26"/>
                    </a:lnTo>
                    <a:lnTo>
                      <a:pt x="216" y="20"/>
                    </a:lnTo>
                    <a:lnTo>
                      <a:pt x="216" y="20"/>
                    </a:lnTo>
                    <a:lnTo>
                      <a:pt x="214" y="16"/>
                    </a:lnTo>
                    <a:lnTo>
                      <a:pt x="210" y="16"/>
                    </a:lnTo>
                    <a:lnTo>
                      <a:pt x="192" y="16"/>
                    </a:lnTo>
                    <a:lnTo>
                      <a:pt x="192" y="16"/>
                    </a:lnTo>
                    <a:lnTo>
                      <a:pt x="184" y="18"/>
                    </a:lnTo>
                    <a:lnTo>
                      <a:pt x="184" y="18"/>
                    </a:lnTo>
                    <a:lnTo>
                      <a:pt x="186" y="20"/>
                    </a:lnTo>
                    <a:lnTo>
                      <a:pt x="186" y="20"/>
                    </a:lnTo>
                    <a:lnTo>
                      <a:pt x="188" y="22"/>
                    </a:lnTo>
                    <a:lnTo>
                      <a:pt x="190" y="24"/>
                    </a:lnTo>
                    <a:lnTo>
                      <a:pt x="194" y="22"/>
                    </a:lnTo>
                    <a:lnTo>
                      <a:pt x="198" y="20"/>
                    </a:lnTo>
                    <a:lnTo>
                      <a:pt x="202" y="20"/>
                    </a:lnTo>
                    <a:lnTo>
                      <a:pt x="206" y="22"/>
                    </a:lnTo>
                    <a:lnTo>
                      <a:pt x="206" y="22"/>
                    </a:lnTo>
                    <a:lnTo>
                      <a:pt x="216" y="28"/>
                    </a:lnTo>
                    <a:lnTo>
                      <a:pt x="226" y="32"/>
                    </a:lnTo>
                    <a:lnTo>
                      <a:pt x="236" y="32"/>
                    </a:lnTo>
                    <a:lnTo>
                      <a:pt x="238" y="32"/>
                    </a:lnTo>
                    <a:lnTo>
                      <a:pt x="240" y="30"/>
                    </a:lnTo>
                    <a:lnTo>
                      <a:pt x="240" y="30"/>
                    </a:lnTo>
                    <a:lnTo>
                      <a:pt x="242" y="26"/>
                    </a:lnTo>
                    <a:lnTo>
                      <a:pt x="246" y="22"/>
                    </a:lnTo>
                    <a:lnTo>
                      <a:pt x="252" y="22"/>
                    </a:lnTo>
                    <a:lnTo>
                      <a:pt x="258" y="24"/>
                    </a:lnTo>
                    <a:lnTo>
                      <a:pt x="258" y="24"/>
                    </a:lnTo>
                    <a:lnTo>
                      <a:pt x="266" y="28"/>
                    </a:lnTo>
                    <a:lnTo>
                      <a:pt x="270" y="28"/>
                    </a:lnTo>
                    <a:lnTo>
                      <a:pt x="274" y="28"/>
                    </a:lnTo>
                    <a:lnTo>
                      <a:pt x="280" y="32"/>
                    </a:lnTo>
                    <a:lnTo>
                      <a:pt x="280" y="32"/>
                    </a:lnTo>
                    <a:lnTo>
                      <a:pt x="290" y="42"/>
                    </a:lnTo>
                    <a:lnTo>
                      <a:pt x="298" y="52"/>
                    </a:lnTo>
                    <a:lnTo>
                      <a:pt x="298" y="52"/>
                    </a:lnTo>
                    <a:lnTo>
                      <a:pt x="304" y="62"/>
                    </a:lnTo>
                    <a:lnTo>
                      <a:pt x="310" y="72"/>
                    </a:lnTo>
                    <a:lnTo>
                      <a:pt x="310" y="72"/>
                    </a:lnTo>
                    <a:close/>
                    <a:moveTo>
                      <a:pt x="178" y="16"/>
                    </a:moveTo>
                    <a:lnTo>
                      <a:pt x="178" y="16"/>
                    </a:lnTo>
                    <a:lnTo>
                      <a:pt x="176" y="14"/>
                    </a:lnTo>
                    <a:lnTo>
                      <a:pt x="172" y="8"/>
                    </a:lnTo>
                    <a:lnTo>
                      <a:pt x="172" y="8"/>
                    </a:lnTo>
                    <a:lnTo>
                      <a:pt x="166" y="8"/>
                    </a:lnTo>
                    <a:lnTo>
                      <a:pt x="164" y="10"/>
                    </a:lnTo>
                    <a:lnTo>
                      <a:pt x="160" y="12"/>
                    </a:lnTo>
                    <a:lnTo>
                      <a:pt x="154" y="14"/>
                    </a:lnTo>
                    <a:lnTo>
                      <a:pt x="154" y="14"/>
                    </a:lnTo>
                    <a:lnTo>
                      <a:pt x="146" y="12"/>
                    </a:lnTo>
                    <a:lnTo>
                      <a:pt x="144" y="6"/>
                    </a:lnTo>
                    <a:lnTo>
                      <a:pt x="144" y="6"/>
                    </a:lnTo>
                    <a:lnTo>
                      <a:pt x="142" y="4"/>
                    </a:lnTo>
                    <a:lnTo>
                      <a:pt x="140" y="6"/>
                    </a:lnTo>
                    <a:lnTo>
                      <a:pt x="136" y="16"/>
                    </a:lnTo>
                    <a:lnTo>
                      <a:pt x="136" y="16"/>
                    </a:lnTo>
                    <a:lnTo>
                      <a:pt x="134" y="18"/>
                    </a:lnTo>
                    <a:lnTo>
                      <a:pt x="130" y="16"/>
                    </a:lnTo>
                    <a:lnTo>
                      <a:pt x="126" y="6"/>
                    </a:lnTo>
                    <a:lnTo>
                      <a:pt x="126" y="6"/>
                    </a:lnTo>
                    <a:lnTo>
                      <a:pt x="124" y="2"/>
                    </a:lnTo>
                    <a:lnTo>
                      <a:pt x="120" y="4"/>
                    </a:lnTo>
                    <a:lnTo>
                      <a:pt x="116" y="16"/>
                    </a:lnTo>
                    <a:lnTo>
                      <a:pt x="116" y="16"/>
                    </a:lnTo>
                    <a:lnTo>
                      <a:pt x="114" y="18"/>
                    </a:lnTo>
                    <a:lnTo>
                      <a:pt x="112" y="18"/>
                    </a:lnTo>
                    <a:lnTo>
                      <a:pt x="112" y="18"/>
                    </a:lnTo>
                    <a:lnTo>
                      <a:pt x="114" y="20"/>
                    </a:lnTo>
                    <a:lnTo>
                      <a:pt x="114" y="20"/>
                    </a:lnTo>
                    <a:lnTo>
                      <a:pt x="126" y="24"/>
                    </a:lnTo>
                    <a:lnTo>
                      <a:pt x="130" y="28"/>
                    </a:lnTo>
                    <a:lnTo>
                      <a:pt x="134" y="30"/>
                    </a:lnTo>
                    <a:lnTo>
                      <a:pt x="140" y="26"/>
                    </a:lnTo>
                    <a:lnTo>
                      <a:pt x="140" y="26"/>
                    </a:lnTo>
                    <a:lnTo>
                      <a:pt x="142" y="22"/>
                    </a:lnTo>
                    <a:lnTo>
                      <a:pt x="144" y="18"/>
                    </a:lnTo>
                    <a:lnTo>
                      <a:pt x="144" y="16"/>
                    </a:lnTo>
                    <a:lnTo>
                      <a:pt x="146" y="16"/>
                    </a:lnTo>
                    <a:lnTo>
                      <a:pt x="156" y="18"/>
                    </a:lnTo>
                    <a:lnTo>
                      <a:pt x="156" y="18"/>
                    </a:lnTo>
                    <a:lnTo>
                      <a:pt x="162" y="20"/>
                    </a:lnTo>
                    <a:lnTo>
                      <a:pt x="168" y="18"/>
                    </a:lnTo>
                    <a:lnTo>
                      <a:pt x="178" y="16"/>
                    </a:lnTo>
                    <a:lnTo>
                      <a:pt x="178" y="16"/>
                    </a:lnTo>
                    <a:close/>
                    <a:moveTo>
                      <a:pt x="110" y="18"/>
                    </a:moveTo>
                    <a:lnTo>
                      <a:pt x="110" y="18"/>
                    </a:lnTo>
                    <a:lnTo>
                      <a:pt x="104" y="16"/>
                    </a:lnTo>
                    <a:lnTo>
                      <a:pt x="96" y="12"/>
                    </a:lnTo>
                    <a:lnTo>
                      <a:pt x="96" y="12"/>
                    </a:lnTo>
                    <a:lnTo>
                      <a:pt x="82" y="10"/>
                    </a:lnTo>
                    <a:lnTo>
                      <a:pt x="74" y="12"/>
                    </a:lnTo>
                    <a:lnTo>
                      <a:pt x="68" y="14"/>
                    </a:lnTo>
                    <a:lnTo>
                      <a:pt x="68" y="14"/>
                    </a:lnTo>
                    <a:lnTo>
                      <a:pt x="60" y="18"/>
                    </a:lnTo>
                    <a:lnTo>
                      <a:pt x="54" y="18"/>
                    </a:lnTo>
                    <a:lnTo>
                      <a:pt x="48" y="16"/>
                    </a:lnTo>
                    <a:lnTo>
                      <a:pt x="38" y="12"/>
                    </a:lnTo>
                    <a:lnTo>
                      <a:pt x="38" y="12"/>
                    </a:lnTo>
                    <a:lnTo>
                      <a:pt x="30" y="8"/>
                    </a:lnTo>
                    <a:lnTo>
                      <a:pt x="24" y="10"/>
                    </a:lnTo>
                    <a:lnTo>
                      <a:pt x="16" y="1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8" y="16"/>
                    </a:lnTo>
                    <a:lnTo>
                      <a:pt x="14" y="18"/>
                    </a:lnTo>
                    <a:lnTo>
                      <a:pt x="24" y="14"/>
                    </a:lnTo>
                    <a:lnTo>
                      <a:pt x="24" y="14"/>
                    </a:lnTo>
                    <a:lnTo>
                      <a:pt x="34" y="14"/>
                    </a:lnTo>
                    <a:lnTo>
                      <a:pt x="38" y="16"/>
                    </a:lnTo>
                    <a:lnTo>
                      <a:pt x="46" y="20"/>
                    </a:lnTo>
                    <a:lnTo>
                      <a:pt x="46" y="20"/>
                    </a:lnTo>
                    <a:lnTo>
                      <a:pt x="50" y="24"/>
                    </a:lnTo>
                    <a:lnTo>
                      <a:pt x="52" y="28"/>
                    </a:lnTo>
                    <a:lnTo>
                      <a:pt x="56" y="28"/>
                    </a:lnTo>
                    <a:lnTo>
                      <a:pt x="68" y="28"/>
                    </a:lnTo>
                    <a:lnTo>
                      <a:pt x="68" y="28"/>
                    </a:lnTo>
                    <a:lnTo>
                      <a:pt x="80" y="24"/>
                    </a:lnTo>
                    <a:lnTo>
                      <a:pt x="90" y="20"/>
                    </a:lnTo>
                    <a:lnTo>
                      <a:pt x="100" y="18"/>
                    </a:lnTo>
                    <a:lnTo>
                      <a:pt x="110" y="18"/>
                    </a:lnTo>
                    <a:lnTo>
                      <a:pt x="110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SG" sz="180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451" name="Freeform 198"/>
              <p:cNvSpPr>
                <a:spLocks/>
              </p:cNvSpPr>
              <p:nvPr/>
            </p:nvSpPr>
            <p:spPr bwMode="auto">
              <a:xfrm>
                <a:off x="7367726" y="1085850"/>
                <a:ext cx="587375" cy="139700"/>
              </a:xfrm>
              <a:custGeom>
                <a:avLst/>
                <a:gdLst>
                  <a:gd name="T0" fmla="*/ 362 w 370"/>
                  <a:gd name="T1" fmla="*/ 64 h 88"/>
                  <a:gd name="T2" fmla="*/ 356 w 370"/>
                  <a:gd name="T3" fmla="*/ 44 h 88"/>
                  <a:gd name="T4" fmla="*/ 338 w 370"/>
                  <a:gd name="T5" fmla="*/ 56 h 88"/>
                  <a:gd name="T6" fmla="*/ 324 w 370"/>
                  <a:gd name="T7" fmla="*/ 46 h 88"/>
                  <a:gd name="T8" fmla="*/ 312 w 370"/>
                  <a:gd name="T9" fmla="*/ 40 h 88"/>
                  <a:gd name="T10" fmla="*/ 306 w 370"/>
                  <a:gd name="T11" fmla="*/ 54 h 88"/>
                  <a:gd name="T12" fmla="*/ 294 w 370"/>
                  <a:gd name="T13" fmla="*/ 56 h 88"/>
                  <a:gd name="T14" fmla="*/ 292 w 370"/>
                  <a:gd name="T15" fmla="*/ 44 h 88"/>
                  <a:gd name="T16" fmla="*/ 270 w 370"/>
                  <a:gd name="T17" fmla="*/ 42 h 88"/>
                  <a:gd name="T18" fmla="*/ 276 w 370"/>
                  <a:gd name="T19" fmla="*/ 56 h 88"/>
                  <a:gd name="T20" fmla="*/ 258 w 370"/>
                  <a:gd name="T21" fmla="*/ 54 h 88"/>
                  <a:gd name="T22" fmla="*/ 250 w 370"/>
                  <a:gd name="T23" fmla="*/ 62 h 88"/>
                  <a:gd name="T24" fmla="*/ 226 w 370"/>
                  <a:gd name="T25" fmla="*/ 62 h 88"/>
                  <a:gd name="T26" fmla="*/ 222 w 370"/>
                  <a:gd name="T27" fmla="*/ 44 h 88"/>
                  <a:gd name="T28" fmla="*/ 216 w 370"/>
                  <a:gd name="T29" fmla="*/ 38 h 88"/>
                  <a:gd name="T30" fmla="*/ 204 w 370"/>
                  <a:gd name="T31" fmla="*/ 58 h 88"/>
                  <a:gd name="T32" fmla="*/ 188 w 370"/>
                  <a:gd name="T33" fmla="*/ 46 h 88"/>
                  <a:gd name="T34" fmla="*/ 180 w 370"/>
                  <a:gd name="T35" fmla="*/ 18 h 88"/>
                  <a:gd name="T36" fmla="*/ 174 w 370"/>
                  <a:gd name="T37" fmla="*/ 58 h 88"/>
                  <a:gd name="T38" fmla="*/ 156 w 370"/>
                  <a:gd name="T39" fmla="*/ 44 h 88"/>
                  <a:gd name="T40" fmla="*/ 144 w 370"/>
                  <a:gd name="T41" fmla="*/ 54 h 88"/>
                  <a:gd name="T42" fmla="*/ 132 w 370"/>
                  <a:gd name="T43" fmla="*/ 30 h 88"/>
                  <a:gd name="T44" fmla="*/ 122 w 370"/>
                  <a:gd name="T45" fmla="*/ 54 h 88"/>
                  <a:gd name="T46" fmla="*/ 104 w 370"/>
                  <a:gd name="T47" fmla="*/ 46 h 88"/>
                  <a:gd name="T48" fmla="*/ 96 w 370"/>
                  <a:gd name="T49" fmla="*/ 26 h 88"/>
                  <a:gd name="T50" fmla="*/ 92 w 370"/>
                  <a:gd name="T51" fmla="*/ 40 h 88"/>
                  <a:gd name="T52" fmla="*/ 76 w 370"/>
                  <a:gd name="T53" fmla="*/ 0 h 88"/>
                  <a:gd name="T54" fmla="*/ 72 w 370"/>
                  <a:gd name="T55" fmla="*/ 34 h 88"/>
                  <a:gd name="T56" fmla="*/ 84 w 370"/>
                  <a:gd name="T57" fmla="*/ 58 h 88"/>
                  <a:gd name="T58" fmla="*/ 62 w 370"/>
                  <a:gd name="T59" fmla="*/ 34 h 88"/>
                  <a:gd name="T60" fmla="*/ 52 w 370"/>
                  <a:gd name="T61" fmla="*/ 46 h 88"/>
                  <a:gd name="T62" fmla="*/ 30 w 370"/>
                  <a:gd name="T63" fmla="*/ 24 h 88"/>
                  <a:gd name="T64" fmla="*/ 22 w 370"/>
                  <a:gd name="T65" fmla="*/ 42 h 88"/>
                  <a:gd name="T66" fmla="*/ 0 w 370"/>
                  <a:gd name="T67" fmla="*/ 38 h 88"/>
                  <a:gd name="T68" fmla="*/ 18 w 370"/>
                  <a:gd name="T69" fmla="*/ 54 h 88"/>
                  <a:gd name="T70" fmla="*/ 40 w 370"/>
                  <a:gd name="T71" fmla="*/ 62 h 88"/>
                  <a:gd name="T72" fmla="*/ 46 w 370"/>
                  <a:gd name="T73" fmla="*/ 50 h 88"/>
                  <a:gd name="T74" fmla="*/ 58 w 370"/>
                  <a:gd name="T75" fmla="*/ 54 h 88"/>
                  <a:gd name="T76" fmla="*/ 82 w 370"/>
                  <a:gd name="T77" fmla="*/ 66 h 88"/>
                  <a:gd name="T78" fmla="*/ 96 w 370"/>
                  <a:gd name="T79" fmla="*/ 68 h 88"/>
                  <a:gd name="T80" fmla="*/ 116 w 370"/>
                  <a:gd name="T81" fmla="*/ 62 h 88"/>
                  <a:gd name="T82" fmla="*/ 120 w 370"/>
                  <a:gd name="T83" fmla="*/ 72 h 88"/>
                  <a:gd name="T84" fmla="*/ 116 w 370"/>
                  <a:gd name="T85" fmla="*/ 62 h 88"/>
                  <a:gd name="T86" fmla="*/ 152 w 370"/>
                  <a:gd name="T87" fmla="*/ 62 h 88"/>
                  <a:gd name="T88" fmla="*/ 138 w 370"/>
                  <a:gd name="T89" fmla="*/ 70 h 88"/>
                  <a:gd name="T90" fmla="*/ 176 w 370"/>
                  <a:gd name="T91" fmla="*/ 72 h 88"/>
                  <a:gd name="T92" fmla="*/ 196 w 370"/>
                  <a:gd name="T93" fmla="*/ 84 h 88"/>
                  <a:gd name="T94" fmla="*/ 208 w 370"/>
                  <a:gd name="T95" fmla="*/ 82 h 88"/>
                  <a:gd name="T96" fmla="*/ 220 w 370"/>
                  <a:gd name="T97" fmla="*/ 76 h 88"/>
                  <a:gd name="T98" fmla="*/ 234 w 370"/>
                  <a:gd name="T99" fmla="*/ 80 h 88"/>
                  <a:gd name="T100" fmla="*/ 250 w 370"/>
                  <a:gd name="T101" fmla="*/ 74 h 88"/>
                  <a:gd name="T102" fmla="*/ 264 w 370"/>
                  <a:gd name="T103" fmla="*/ 74 h 88"/>
                  <a:gd name="T104" fmla="*/ 276 w 370"/>
                  <a:gd name="T105" fmla="*/ 74 h 88"/>
                  <a:gd name="T106" fmla="*/ 304 w 370"/>
                  <a:gd name="T107" fmla="*/ 78 h 88"/>
                  <a:gd name="T108" fmla="*/ 302 w 370"/>
                  <a:gd name="T109" fmla="*/ 66 h 88"/>
                  <a:gd name="T110" fmla="*/ 324 w 370"/>
                  <a:gd name="T111" fmla="*/ 72 h 88"/>
                  <a:gd name="T112" fmla="*/ 332 w 370"/>
                  <a:gd name="T113" fmla="*/ 64 h 88"/>
                  <a:gd name="T114" fmla="*/ 342 w 370"/>
                  <a:gd name="T115" fmla="*/ 66 h 88"/>
                  <a:gd name="T116" fmla="*/ 370 w 370"/>
                  <a:gd name="T117" fmla="*/ 6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70" h="88">
                    <a:moveTo>
                      <a:pt x="370" y="64"/>
                    </a:moveTo>
                    <a:lnTo>
                      <a:pt x="370" y="64"/>
                    </a:lnTo>
                    <a:lnTo>
                      <a:pt x="370" y="64"/>
                    </a:lnTo>
                    <a:lnTo>
                      <a:pt x="370" y="64"/>
                    </a:lnTo>
                    <a:lnTo>
                      <a:pt x="362" y="64"/>
                    </a:lnTo>
                    <a:lnTo>
                      <a:pt x="360" y="60"/>
                    </a:lnTo>
                    <a:lnTo>
                      <a:pt x="358" y="48"/>
                    </a:lnTo>
                    <a:lnTo>
                      <a:pt x="358" y="48"/>
                    </a:lnTo>
                    <a:lnTo>
                      <a:pt x="356" y="42"/>
                    </a:lnTo>
                    <a:lnTo>
                      <a:pt x="356" y="44"/>
                    </a:lnTo>
                    <a:lnTo>
                      <a:pt x="350" y="54"/>
                    </a:lnTo>
                    <a:lnTo>
                      <a:pt x="350" y="54"/>
                    </a:lnTo>
                    <a:lnTo>
                      <a:pt x="346" y="58"/>
                    </a:lnTo>
                    <a:lnTo>
                      <a:pt x="342" y="58"/>
                    </a:lnTo>
                    <a:lnTo>
                      <a:pt x="338" y="56"/>
                    </a:lnTo>
                    <a:lnTo>
                      <a:pt x="334" y="50"/>
                    </a:lnTo>
                    <a:lnTo>
                      <a:pt x="334" y="50"/>
                    </a:lnTo>
                    <a:lnTo>
                      <a:pt x="328" y="44"/>
                    </a:lnTo>
                    <a:lnTo>
                      <a:pt x="326" y="42"/>
                    </a:lnTo>
                    <a:lnTo>
                      <a:pt x="324" y="46"/>
                    </a:lnTo>
                    <a:lnTo>
                      <a:pt x="322" y="54"/>
                    </a:lnTo>
                    <a:lnTo>
                      <a:pt x="322" y="54"/>
                    </a:lnTo>
                    <a:lnTo>
                      <a:pt x="320" y="60"/>
                    </a:lnTo>
                    <a:lnTo>
                      <a:pt x="316" y="56"/>
                    </a:lnTo>
                    <a:lnTo>
                      <a:pt x="312" y="40"/>
                    </a:lnTo>
                    <a:lnTo>
                      <a:pt x="312" y="40"/>
                    </a:lnTo>
                    <a:lnTo>
                      <a:pt x="310" y="34"/>
                    </a:lnTo>
                    <a:lnTo>
                      <a:pt x="308" y="36"/>
                    </a:lnTo>
                    <a:lnTo>
                      <a:pt x="306" y="54"/>
                    </a:lnTo>
                    <a:lnTo>
                      <a:pt x="306" y="54"/>
                    </a:lnTo>
                    <a:lnTo>
                      <a:pt x="306" y="62"/>
                    </a:lnTo>
                    <a:lnTo>
                      <a:pt x="304" y="62"/>
                    </a:lnTo>
                    <a:lnTo>
                      <a:pt x="302" y="60"/>
                    </a:lnTo>
                    <a:lnTo>
                      <a:pt x="298" y="58"/>
                    </a:lnTo>
                    <a:lnTo>
                      <a:pt x="294" y="56"/>
                    </a:lnTo>
                    <a:lnTo>
                      <a:pt x="294" y="56"/>
                    </a:lnTo>
                    <a:lnTo>
                      <a:pt x="292" y="58"/>
                    </a:lnTo>
                    <a:lnTo>
                      <a:pt x="290" y="54"/>
                    </a:lnTo>
                    <a:lnTo>
                      <a:pt x="292" y="44"/>
                    </a:lnTo>
                    <a:lnTo>
                      <a:pt x="292" y="44"/>
                    </a:lnTo>
                    <a:lnTo>
                      <a:pt x="290" y="42"/>
                    </a:lnTo>
                    <a:lnTo>
                      <a:pt x="290" y="40"/>
                    </a:lnTo>
                    <a:lnTo>
                      <a:pt x="284" y="40"/>
                    </a:lnTo>
                    <a:lnTo>
                      <a:pt x="278" y="42"/>
                    </a:lnTo>
                    <a:lnTo>
                      <a:pt x="270" y="42"/>
                    </a:lnTo>
                    <a:lnTo>
                      <a:pt x="270" y="42"/>
                    </a:lnTo>
                    <a:lnTo>
                      <a:pt x="264" y="40"/>
                    </a:lnTo>
                    <a:lnTo>
                      <a:pt x="266" y="44"/>
                    </a:lnTo>
                    <a:lnTo>
                      <a:pt x="276" y="56"/>
                    </a:lnTo>
                    <a:lnTo>
                      <a:pt x="276" y="56"/>
                    </a:lnTo>
                    <a:lnTo>
                      <a:pt x="280" y="62"/>
                    </a:lnTo>
                    <a:lnTo>
                      <a:pt x="274" y="62"/>
                    </a:lnTo>
                    <a:lnTo>
                      <a:pt x="266" y="58"/>
                    </a:lnTo>
                    <a:lnTo>
                      <a:pt x="258" y="54"/>
                    </a:lnTo>
                    <a:lnTo>
                      <a:pt x="258" y="54"/>
                    </a:lnTo>
                    <a:lnTo>
                      <a:pt x="252" y="52"/>
                    </a:lnTo>
                    <a:lnTo>
                      <a:pt x="250" y="54"/>
                    </a:lnTo>
                    <a:lnTo>
                      <a:pt x="250" y="58"/>
                    </a:lnTo>
                    <a:lnTo>
                      <a:pt x="250" y="62"/>
                    </a:lnTo>
                    <a:lnTo>
                      <a:pt x="250" y="62"/>
                    </a:lnTo>
                    <a:lnTo>
                      <a:pt x="248" y="66"/>
                    </a:lnTo>
                    <a:lnTo>
                      <a:pt x="244" y="66"/>
                    </a:lnTo>
                    <a:lnTo>
                      <a:pt x="236" y="64"/>
                    </a:lnTo>
                    <a:lnTo>
                      <a:pt x="226" y="62"/>
                    </a:lnTo>
                    <a:lnTo>
                      <a:pt x="226" y="62"/>
                    </a:lnTo>
                    <a:lnTo>
                      <a:pt x="220" y="60"/>
                    </a:lnTo>
                    <a:lnTo>
                      <a:pt x="220" y="58"/>
                    </a:lnTo>
                    <a:lnTo>
                      <a:pt x="220" y="56"/>
                    </a:lnTo>
                    <a:lnTo>
                      <a:pt x="222" y="50"/>
                    </a:lnTo>
                    <a:lnTo>
                      <a:pt x="222" y="44"/>
                    </a:lnTo>
                    <a:lnTo>
                      <a:pt x="222" y="40"/>
                    </a:lnTo>
                    <a:lnTo>
                      <a:pt x="222" y="40"/>
                    </a:lnTo>
                    <a:lnTo>
                      <a:pt x="220" y="36"/>
                    </a:lnTo>
                    <a:lnTo>
                      <a:pt x="220" y="34"/>
                    </a:lnTo>
                    <a:lnTo>
                      <a:pt x="216" y="38"/>
                    </a:lnTo>
                    <a:lnTo>
                      <a:pt x="214" y="56"/>
                    </a:lnTo>
                    <a:lnTo>
                      <a:pt x="214" y="56"/>
                    </a:lnTo>
                    <a:lnTo>
                      <a:pt x="212" y="60"/>
                    </a:lnTo>
                    <a:lnTo>
                      <a:pt x="208" y="60"/>
                    </a:lnTo>
                    <a:lnTo>
                      <a:pt x="204" y="58"/>
                    </a:lnTo>
                    <a:lnTo>
                      <a:pt x="196" y="56"/>
                    </a:lnTo>
                    <a:lnTo>
                      <a:pt x="196" y="56"/>
                    </a:lnTo>
                    <a:lnTo>
                      <a:pt x="194" y="54"/>
                    </a:lnTo>
                    <a:lnTo>
                      <a:pt x="190" y="52"/>
                    </a:lnTo>
                    <a:lnTo>
                      <a:pt x="188" y="46"/>
                    </a:lnTo>
                    <a:lnTo>
                      <a:pt x="188" y="36"/>
                    </a:lnTo>
                    <a:lnTo>
                      <a:pt x="184" y="24"/>
                    </a:lnTo>
                    <a:lnTo>
                      <a:pt x="184" y="24"/>
                    </a:lnTo>
                    <a:lnTo>
                      <a:pt x="182" y="20"/>
                    </a:lnTo>
                    <a:lnTo>
                      <a:pt x="180" y="18"/>
                    </a:lnTo>
                    <a:lnTo>
                      <a:pt x="178" y="26"/>
                    </a:lnTo>
                    <a:lnTo>
                      <a:pt x="176" y="52"/>
                    </a:lnTo>
                    <a:lnTo>
                      <a:pt x="176" y="52"/>
                    </a:lnTo>
                    <a:lnTo>
                      <a:pt x="176" y="56"/>
                    </a:lnTo>
                    <a:lnTo>
                      <a:pt x="174" y="58"/>
                    </a:lnTo>
                    <a:lnTo>
                      <a:pt x="170" y="58"/>
                    </a:lnTo>
                    <a:lnTo>
                      <a:pt x="168" y="56"/>
                    </a:lnTo>
                    <a:lnTo>
                      <a:pt x="160" y="50"/>
                    </a:lnTo>
                    <a:lnTo>
                      <a:pt x="156" y="44"/>
                    </a:lnTo>
                    <a:lnTo>
                      <a:pt x="156" y="44"/>
                    </a:lnTo>
                    <a:lnTo>
                      <a:pt x="154" y="42"/>
                    </a:lnTo>
                    <a:lnTo>
                      <a:pt x="152" y="42"/>
                    </a:lnTo>
                    <a:lnTo>
                      <a:pt x="146" y="52"/>
                    </a:lnTo>
                    <a:lnTo>
                      <a:pt x="146" y="52"/>
                    </a:lnTo>
                    <a:lnTo>
                      <a:pt x="144" y="54"/>
                    </a:lnTo>
                    <a:lnTo>
                      <a:pt x="142" y="54"/>
                    </a:lnTo>
                    <a:lnTo>
                      <a:pt x="140" y="52"/>
                    </a:lnTo>
                    <a:lnTo>
                      <a:pt x="136" y="34"/>
                    </a:lnTo>
                    <a:lnTo>
                      <a:pt x="136" y="34"/>
                    </a:lnTo>
                    <a:lnTo>
                      <a:pt x="132" y="30"/>
                    </a:lnTo>
                    <a:lnTo>
                      <a:pt x="130" y="30"/>
                    </a:lnTo>
                    <a:lnTo>
                      <a:pt x="130" y="32"/>
                    </a:lnTo>
                    <a:lnTo>
                      <a:pt x="124" y="48"/>
                    </a:lnTo>
                    <a:lnTo>
                      <a:pt x="124" y="48"/>
                    </a:lnTo>
                    <a:lnTo>
                      <a:pt x="122" y="54"/>
                    </a:lnTo>
                    <a:lnTo>
                      <a:pt x="120" y="52"/>
                    </a:lnTo>
                    <a:lnTo>
                      <a:pt x="116" y="50"/>
                    </a:lnTo>
                    <a:lnTo>
                      <a:pt x="110" y="48"/>
                    </a:lnTo>
                    <a:lnTo>
                      <a:pt x="110" y="48"/>
                    </a:lnTo>
                    <a:lnTo>
                      <a:pt x="104" y="46"/>
                    </a:lnTo>
                    <a:lnTo>
                      <a:pt x="102" y="44"/>
                    </a:lnTo>
                    <a:lnTo>
                      <a:pt x="100" y="30"/>
                    </a:lnTo>
                    <a:lnTo>
                      <a:pt x="100" y="30"/>
                    </a:lnTo>
                    <a:lnTo>
                      <a:pt x="98" y="26"/>
                    </a:lnTo>
                    <a:lnTo>
                      <a:pt x="96" y="26"/>
                    </a:lnTo>
                    <a:lnTo>
                      <a:pt x="96" y="26"/>
                    </a:lnTo>
                    <a:lnTo>
                      <a:pt x="94" y="32"/>
                    </a:lnTo>
                    <a:lnTo>
                      <a:pt x="92" y="38"/>
                    </a:lnTo>
                    <a:lnTo>
                      <a:pt x="92" y="38"/>
                    </a:lnTo>
                    <a:lnTo>
                      <a:pt x="92" y="40"/>
                    </a:lnTo>
                    <a:lnTo>
                      <a:pt x="90" y="40"/>
                    </a:lnTo>
                    <a:lnTo>
                      <a:pt x="88" y="32"/>
                    </a:lnTo>
                    <a:lnTo>
                      <a:pt x="78" y="6"/>
                    </a:lnTo>
                    <a:lnTo>
                      <a:pt x="78" y="6"/>
                    </a:lnTo>
                    <a:lnTo>
                      <a:pt x="76" y="0"/>
                    </a:lnTo>
                    <a:lnTo>
                      <a:pt x="74" y="4"/>
                    </a:lnTo>
                    <a:lnTo>
                      <a:pt x="72" y="22"/>
                    </a:lnTo>
                    <a:lnTo>
                      <a:pt x="72" y="22"/>
                    </a:lnTo>
                    <a:lnTo>
                      <a:pt x="72" y="30"/>
                    </a:lnTo>
                    <a:lnTo>
                      <a:pt x="72" y="34"/>
                    </a:lnTo>
                    <a:lnTo>
                      <a:pt x="84" y="50"/>
                    </a:lnTo>
                    <a:lnTo>
                      <a:pt x="84" y="50"/>
                    </a:lnTo>
                    <a:lnTo>
                      <a:pt x="86" y="56"/>
                    </a:lnTo>
                    <a:lnTo>
                      <a:pt x="86" y="58"/>
                    </a:lnTo>
                    <a:lnTo>
                      <a:pt x="84" y="58"/>
                    </a:lnTo>
                    <a:lnTo>
                      <a:pt x="82" y="56"/>
                    </a:lnTo>
                    <a:lnTo>
                      <a:pt x="74" y="48"/>
                    </a:lnTo>
                    <a:lnTo>
                      <a:pt x="66" y="38"/>
                    </a:lnTo>
                    <a:lnTo>
                      <a:pt x="66" y="38"/>
                    </a:lnTo>
                    <a:lnTo>
                      <a:pt x="62" y="34"/>
                    </a:lnTo>
                    <a:lnTo>
                      <a:pt x="60" y="34"/>
                    </a:lnTo>
                    <a:lnTo>
                      <a:pt x="60" y="34"/>
                    </a:lnTo>
                    <a:lnTo>
                      <a:pt x="54" y="46"/>
                    </a:lnTo>
                    <a:lnTo>
                      <a:pt x="54" y="46"/>
                    </a:lnTo>
                    <a:lnTo>
                      <a:pt x="52" y="46"/>
                    </a:lnTo>
                    <a:lnTo>
                      <a:pt x="50" y="46"/>
                    </a:lnTo>
                    <a:lnTo>
                      <a:pt x="46" y="44"/>
                    </a:lnTo>
                    <a:lnTo>
                      <a:pt x="34" y="28"/>
                    </a:lnTo>
                    <a:lnTo>
                      <a:pt x="34" y="28"/>
                    </a:lnTo>
                    <a:lnTo>
                      <a:pt x="30" y="24"/>
                    </a:lnTo>
                    <a:lnTo>
                      <a:pt x="28" y="24"/>
                    </a:lnTo>
                    <a:lnTo>
                      <a:pt x="26" y="24"/>
                    </a:lnTo>
                    <a:lnTo>
                      <a:pt x="26" y="26"/>
                    </a:lnTo>
                    <a:lnTo>
                      <a:pt x="22" y="42"/>
                    </a:lnTo>
                    <a:lnTo>
                      <a:pt x="22" y="42"/>
                    </a:lnTo>
                    <a:lnTo>
                      <a:pt x="20" y="44"/>
                    </a:lnTo>
                    <a:lnTo>
                      <a:pt x="20" y="44"/>
                    </a:lnTo>
                    <a:lnTo>
                      <a:pt x="14" y="44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10" y="52"/>
                    </a:lnTo>
                    <a:lnTo>
                      <a:pt x="14" y="54"/>
                    </a:lnTo>
                    <a:lnTo>
                      <a:pt x="18" y="54"/>
                    </a:lnTo>
                    <a:lnTo>
                      <a:pt x="28" y="58"/>
                    </a:lnTo>
                    <a:lnTo>
                      <a:pt x="28" y="58"/>
                    </a:lnTo>
                    <a:lnTo>
                      <a:pt x="36" y="62"/>
                    </a:lnTo>
                    <a:lnTo>
                      <a:pt x="38" y="62"/>
                    </a:lnTo>
                    <a:lnTo>
                      <a:pt x="40" y="62"/>
                    </a:lnTo>
                    <a:lnTo>
                      <a:pt x="40" y="58"/>
                    </a:lnTo>
                    <a:lnTo>
                      <a:pt x="42" y="52"/>
                    </a:lnTo>
                    <a:lnTo>
                      <a:pt x="42" y="52"/>
                    </a:lnTo>
                    <a:lnTo>
                      <a:pt x="44" y="50"/>
                    </a:lnTo>
                    <a:lnTo>
                      <a:pt x="46" y="50"/>
                    </a:lnTo>
                    <a:lnTo>
                      <a:pt x="50" y="60"/>
                    </a:lnTo>
                    <a:lnTo>
                      <a:pt x="50" y="60"/>
                    </a:lnTo>
                    <a:lnTo>
                      <a:pt x="52" y="64"/>
                    </a:lnTo>
                    <a:lnTo>
                      <a:pt x="54" y="64"/>
                    </a:lnTo>
                    <a:lnTo>
                      <a:pt x="58" y="54"/>
                    </a:lnTo>
                    <a:lnTo>
                      <a:pt x="58" y="54"/>
                    </a:lnTo>
                    <a:lnTo>
                      <a:pt x="62" y="50"/>
                    </a:lnTo>
                    <a:lnTo>
                      <a:pt x="66" y="52"/>
                    </a:lnTo>
                    <a:lnTo>
                      <a:pt x="70" y="58"/>
                    </a:lnTo>
                    <a:lnTo>
                      <a:pt x="82" y="66"/>
                    </a:lnTo>
                    <a:lnTo>
                      <a:pt x="82" y="66"/>
                    </a:lnTo>
                    <a:lnTo>
                      <a:pt x="90" y="72"/>
                    </a:lnTo>
                    <a:lnTo>
                      <a:pt x="92" y="72"/>
                    </a:lnTo>
                    <a:lnTo>
                      <a:pt x="94" y="72"/>
                    </a:lnTo>
                    <a:lnTo>
                      <a:pt x="96" y="68"/>
                    </a:lnTo>
                    <a:lnTo>
                      <a:pt x="100" y="66"/>
                    </a:lnTo>
                    <a:lnTo>
                      <a:pt x="104" y="64"/>
                    </a:lnTo>
                    <a:lnTo>
                      <a:pt x="104" y="64"/>
                    </a:lnTo>
                    <a:lnTo>
                      <a:pt x="114" y="62"/>
                    </a:lnTo>
                    <a:lnTo>
                      <a:pt x="116" y="62"/>
                    </a:lnTo>
                    <a:lnTo>
                      <a:pt x="116" y="64"/>
                    </a:lnTo>
                    <a:lnTo>
                      <a:pt x="116" y="68"/>
                    </a:lnTo>
                    <a:lnTo>
                      <a:pt x="116" y="70"/>
                    </a:lnTo>
                    <a:lnTo>
                      <a:pt x="120" y="72"/>
                    </a:lnTo>
                    <a:lnTo>
                      <a:pt x="120" y="72"/>
                    </a:lnTo>
                    <a:lnTo>
                      <a:pt x="124" y="72"/>
                    </a:lnTo>
                    <a:lnTo>
                      <a:pt x="124" y="70"/>
                    </a:lnTo>
                    <a:lnTo>
                      <a:pt x="118" y="64"/>
                    </a:lnTo>
                    <a:lnTo>
                      <a:pt x="118" y="64"/>
                    </a:lnTo>
                    <a:lnTo>
                      <a:pt x="116" y="62"/>
                    </a:lnTo>
                    <a:lnTo>
                      <a:pt x="118" y="62"/>
                    </a:lnTo>
                    <a:lnTo>
                      <a:pt x="124" y="60"/>
                    </a:lnTo>
                    <a:lnTo>
                      <a:pt x="146" y="62"/>
                    </a:lnTo>
                    <a:lnTo>
                      <a:pt x="146" y="62"/>
                    </a:lnTo>
                    <a:lnTo>
                      <a:pt x="152" y="62"/>
                    </a:lnTo>
                    <a:lnTo>
                      <a:pt x="154" y="62"/>
                    </a:lnTo>
                    <a:lnTo>
                      <a:pt x="152" y="64"/>
                    </a:lnTo>
                    <a:lnTo>
                      <a:pt x="140" y="70"/>
                    </a:lnTo>
                    <a:lnTo>
                      <a:pt x="140" y="70"/>
                    </a:lnTo>
                    <a:lnTo>
                      <a:pt x="138" y="70"/>
                    </a:lnTo>
                    <a:lnTo>
                      <a:pt x="138" y="72"/>
                    </a:lnTo>
                    <a:lnTo>
                      <a:pt x="146" y="74"/>
                    </a:lnTo>
                    <a:lnTo>
                      <a:pt x="160" y="74"/>
                    </a:lnTo>
                    <a:lnTo>
                      <a:pt x="176" y="72"/>
                    </a:lnTo>
                    <a:lnTo>
                      <a:pt x="176" y="72"/>
                    </a:lnTo>
                    <a:lnTo>
                      <a:pt x="188" y="68"/>
                    </a:lnTo>
                    <a:lnTo>
                      <a:pt x="190" y="70"/>
                    </a:lnTo>
                    <a:lnTo>
                      <a:pt x="192" y="70"/>
                    </a:lnTo>
                    <a:lnTo>
                      <a:pt x="194" y="76"/>
                    </a:lnTo>
                    <a:lnTo>
                      <a:pt x="196" y="84"/>
                    </a:lnTo>
                    <a:lnTo>
                      <a:pt x="196" y="84"/>
                    </a:lnTo>
                    <a:lnTo>
                      <a:pt x="200" y="88"/>
                    </a:lnTo>
                    <a:lnTo>
                      <a:pt x="202" y="88"/>
                    </a:lnTo>
                    <a:lnTo>
                      <a:pt x="204" y="86"/>
                    </a:lnTo>
                    <a:lnTo>
                      <a:pt x="208" y="82"/>
                    </a:lnTo>
                    <a:lnTo>
                      <a:pt x="214" y="74"/>
                    </a:lnTo>
                    <a:lnTo>
                      <a:pt x="214" y="74"/>
                    </a:lnTo>
                    <a:lnTo>
                      <a:pt x="218" y="70"/>
                    </a:lnTo>
                    <a:lnTo>
                      <a:pt x="218" y="72"/>
                    </a:lnTo>
                    <a:lnTo>
                      <a:pt x="220" y="76"/>
                    </a:lnTo>
                    <a:lnTo>
                      <a:pt x="224" y="82"/>
                    </a:lnTo>
                    <a:lnTo>
                      <a:pt x="224" y="82"/>
                    </a:lnTo>
                    <a:lnTo>
                      <a:pt x="228" y="86"/>
                    </a:lnTo>
                    <a:lnTo>
                      <a:pt x="230" y="84"/>
                    </a:lnTo>
                    <a:lnTo>
                      <a:pt x="234" y="80"/>
                    </a:lnTo>
                    <a:lnTo>
                      <a:pt x="240" y="74"/>
                    </a:lnTo>
                    <a:lnTo>
                      <a:pt x="240" y="74"/>
                    </a:lnTo>
                    <a:lnTo>
                      <a:pt x="246" y="72"/>
                    </a:lnTo>
                    <a:lnTo>
                      <a:pt x="248" y="74"/>
                    </a:lnTo>
                    <a:lnTo>
                      <a:pt x="250" y="74"/>
                    </a:lnTo>
                    <a:lnTo>
                      <a:pt x="256" y="72"/>
                    </a:lnTo>
                    <a:lnTo>
                      <a:pt x="256" y="72"/>
                    </a:lnTo>
                    <a:lnTo>
                      <a:pt x="260" y="72"/>
                    </a:lnTo>
                    <a:lnTo>
                      <a:pt x="262" y="72"/>
                    </a:lnTo>
                    <a:lnTo>
                      <a:pt x="264" y="74"/>
                    </a:lnTo>
                    <a:lnTo>
                      <a:pt x="266" y="78"/>
                    </a:lnTo>
                    <a:lnTo>
                      <a:pt x="268" y="78"/>
                    </a:lnTo>
                    <a:lnTo>
                      <a:pt x="270" y="76"/>
                    </a:lnTo>
                    <a:lnTo>
                      <a:pt x="270" y="76"/>
                    </a:lnTo>
                    <a:lnTo>
                      <a:pt x="276" y="74"/>
                    </a:lnTo>
                    <a:lnTo>
                      <a:pt x="280" y="74"/>
                    </a:lnTo>
                    <a:lnTo>
                      <a:pt x="296" y="78"/>
                    </a:lnTo>
                    <a:lnTo>
                      <a:pt x="296" y="78"/>
                    </a:lnTo>
                    <a:lnTo>
                      <a:pt x="302" y="78"/>
                    </a:lnTo>
                    <a:lnTo>
                      <a:pt x="304" y="78"/>
                    </a:lnTo>
                    <a:lnTo>
                      <a:pt x="304" y="76"/>
                    </a:lnTo>
                    <a:lnTo>
                      <a:pt x="302" y="72"/>
                    </a:lnTo>
                    <a:lnTo>
                      <a:pt x="302" y="68"/>
                    </a:lnTo>
                    <a:lnTo>
                      <a:pt x="302" y="68"/>
                    </a:lnTo>
                    <a:lnTo>
                      <a:pt x="302" y="66"/>
                    </a:lnTo>
                    <a:lnTo>
                      <a:pt x="306" y="66"/>
                    </a:lnTo>
                    <a:lnTo>
                      <a:pt x="316" y="70"/>
                    </a:lnTo>
                    <a:lnTo>
                      <a:pt x="316" y="70"/>
                    </a:lnTo>
                    <a:lnTo>
                      <a:pt x="322" y="72"/>
                    </a:lnTo>
                    <a:lnTo>
                      <a:pt x="324" y="72"/>
                    </a:lnTo>
                    <a:lnTo>
                      <a:pt x="324" y="70"/>
                    </a:lnTo>
                    <a:lnTo>
                      <a:pt x="328" y="66"/>
                    </a:lnTo>
                    <a:lnTo>
                      <a:pt x="328" y="66"/>
                    </a:lnTo>
                    <a:lnTo>
                      <a:pt x="332" y="64"/>
                    </a:lnTo>
                    <a:lnTo>
                      <a:pt x="332" y="64"/>
                    </a:lnTo>
                    <a:lnTo>
                      <a:pt x="334" y="70"/>
                    </a:lnTo>
                    <a:lnTo>
                      <a:pt x="334" y="70"/>
                    </a:lnTo>
                    <a:lnTo>
                      <a:pt x="336" y="72"/>
                    </a:lnTo>
                    <a:lnTo>
                      <a:pt x="338" y="72"/>
                    </a:lnTo>
                    <a:lnTo>
                      <a:pt x="342" y="66"/>
                    </a:lnTo>
                    <a:lnTo>
                      <a:pt x="342" y="66"/>
                    </a:lnTo>
                    <a:lnTo>
                      <a:pt x="344" y="64"/>
                    </a:lnTo>
                    <a:lnTo>
                      <a:pt x="348" y="66"/>
                    </a:lnTo>
                    <a:lnTo>
                      <a:pt x="358" y="76"/>
                    </a:lnTo>
                    <a:lnTo>
                      <a:pt x="370" y="64"/>
                    </a:lnTo>
                    <a:lnTo>
                      <a:pt x="370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SG" sz="180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</p:grpSp>
      </p:grpSp>
      <p:sp>
        <p:nvSpPr>
          <p:cNvPr id="488" name="Slide Number Placeholder 1"/>
          <p:cNvSpPr txBox="1">
            <a:spLocks/>
          </p:cNvSpPr>
          <p:nvPr/>
        </p:nvSpPr>
        <p:spPr>
          <a:xfrm>
            <a:off x="8077200" y="551963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E47AA23D-54A9-42A7-B6D1-0FAB9EABFEFF}" type="slidenum">
              <a:rPr lang="en-SG">
                <a:solidFill>
                  <a:schemeClr val="accent5">
                    <a:lumMod val="75000"/>
                  </a:scheme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7</a:t>
            </a:fld>
            <a:endParaRPr lang="en-SG">
              <a:solidFill>
                <a:schemeClr val="accent5">
                  <a:lumMod val="75000"/>
                </a:schemeClr>
              </a:solidFill>
              <a:latin typeface="Calibri"/>
            </a:endParaRPr>
          </a:p>
        </p:txBody>
      </p:sp>
      <p:grpSp>
        <p:nvGrpSpPr>
          <p:cNvPr id="489" name="Group 1209"/>
          <p:cNvGrpSpPr/>
          <p:nvPr/>
        </p:nvGrpSpPr>
        <p:grpSpPr>
          <a:xfrm>
            <a:off x="2081720" y="3092175"/>
            <a:ext cx="8003264" cy="2628939"/>
            <a:chOff x="543208" y="2399875"/>
            <a:chExt cx="8003264" cy="2628939"/>
          </a:xfrm>
          <a:scene3d>
            <a:camera prst="perspectiveFront">
              <a:rot lat="21299999" lon="600000" rev="0"/>
            </a:camera>
            <a:lightRig rig="soft" dir="t"/>
          </a:scene3d>
        </p:grpSpPr>
        <p:sp>
          <p:nvSpPr>
            <p:cNvPr id="490" name="Rectangle 489"/>
            <p:cNvSpPr/>
            <p:nvPr/>
          </p:nvSpPr>
          <p:spPr>
            <a:xfrm flipV="1">
              <a:off x="543208" y="4934622"/>
              <a:ext cx="8003264" cy="94191"/>
            </a:xfrm>
            <a:prstGeom prst="rect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25400" cap="flat" cmpd="sng" algn="ctr">
              <a:noFill/>
              <a:prstDash val="solid"/>
            </a:ln>
            <a:effectLst/>
            <a:sp3d z="1270000" extrusionH="5080000" prstMaterial="plastic"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  <p:grpSp>
          <p:nvGrpSpPr>
            <p:cNvPr id="491" name="Group 1207"/>
            <p:cNvGrpSpPr/>
            <p:nvPr/>
          </p:nvGrpSpPr>
          <p:grpSpPr>
            <a:xfrm>
              <a:off x="4375553" y="2410651"/>
              <a:ext cx="808062" cy="2618163"/>
              <a:chOff x="3175890" y="2410734"/>
              <a:chExt cx="808062" cy="2618163"/>
            </a:xfrm>
          </p:grpSpPr>
          <p:sp>
            <p:nvSpPr>
              <p:cNvPr id="595" name="Rectangle 594"/>
              <p:cNvSpPr/>
              <p:nvPr/>
            </p:nvSpPr>
            <p:spPr>
              <a:xfrm rot="1392530">
                <a:off x="3694924" y="2410734"/>
                <a:ext cx="169956" cy="728383"/>
              </a:xfrm>
              <a:prstGeom prst="rect">
                <a:avLst/>
              </a:prstGeom>
              <a:solidFill>
                <a:sysClr val="window" lastClr="FFFFFF">
                  <a:lumMod val="85000"/>
                </a:sysClr>
              </a:solidFill>
              <a:ln w="25400" cap="flat" cmpd="sng" algn="ctr">
                <a:noFill/>
                <a:prstDash val="solid"/>
              </a:ln>
              <a:effectLst/>
              <a:sp3d z="1155700" extrusionH="1524000" prstMaterial="plastic">
                <a:bevelT w="6350" h="6350" prst="angle"/>
                <a:bevelB w="6350" h="6350" prst="angle"/>
              </a:sp3d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596" name="Rectangle 595"/>
              <p:cNvSpPr/>
              <p:nvPr/>
            </p:nvSpPr>
            <p:spPr>
              <a:xfrm rot="1392530">
                <a:off x="3694924" y="2410735"/>
                <a:ext cx="169956" cy="728383"/>
              </a:xfrm>
              <a:prstGeom prst="rect">
                <a:avLst/>
              </a:prstGeom>
              <a:solidFill>
                <a:srgbClr val="0070C0"/>
              </a:solidFill>
              <a:ln w="25400" cap="flat" cmpd="sng" algn="ctr">
                <a:noFill/>
                <a:prstDash val="solid"/>
              </a:ln>
              <a:effectLst/>
              <a:sp3d z="-381000" extrusionH="1905000" prstMaterial="plastic">
                <a:bevelT w="6350" h="6350" prst="angle"/>
                <a:bevelB w="6350" h="6350" prst="angle"/>
              </a:sp3d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597" name="Rectangle 596"/>
              <p:cNvSpPr/>
              <p:nvPr/>
            </p:nvSpPr>
            <p:spPr>
              <a:xfrm rot="1392530">
                <a:off x="3694924" y="2410734"/>
                <a:ext cx="169956" cy="728383"/>
              </a:xfrm>
              <a:prstGeom prst="rect">
                <a:avLst/>
              </a:prstGeom>
              <a:solidFill>
                <a:sysClr val="window" lastClr="FFFFFF">
                  <a:lumMod val="85000"/>
                </a:sysClr>
              </a:solidFill>
              <a:ln w="25400" cap="flat" cmpd="sng" algn="ctr">
                <a:noFill/>
                <a:prstDash val="solid"/>
              </a:ln>
              <a:effectLst/>
              <a:sp3d z="-2178050" extrusionH="1524000" prstMaterial="plastic">
                <a:bevelT w="6350" h="6350" prst="angle"/>
                <a:bevelB w="6350" h="6350" prst="angle"/>
              </a:sp3d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598" name="Rounded Rectangle 597"/>
              <p:cNvSpPr/>
              <p:nvPr/>
            </p:nvSpPr>
            <p:spPr>
              <a:xfrm>
                <a:off x="3728235" y="2722351"/>
                <a:ext cx="72838" cy="2306546"/>
              </a:xfrm>
              <a:prstGeom prst="roundRect">
                <a:avLst>
                  <a:gd name="adj" fmla="val 50000"/>
                </a:avLst>
              </a:prstGeom>
              <a:solidFill>
                <a:sysClr val="window" lastClr="FFFFFF">
                  <a:lumMod val="75000"/>
                </a:sysClr>
              </a:solidFill>
              <a:ln w="25400" cap="flat" cmpd="sng" algn="ctr">
                <a:noFill/>
                <a:prstDash val="solid"/>
              </a:ln>
              <a:effectLst/>
              <a:sp3d z="-3429000" extrusionH="127000" prstMaterial="plastic">
                <a:bevelT w="38100" h="38100"/>
                <a:bevelB w="38100" h="38100"/>
              </a:sp3d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grpSp>
            <p:nvGrpSpPr>
              <p:cNvPr id="599" name="Group 10"/>
              <p:cNvGrpSpPr/>
              <p:nvPr/>
            </p:nvGrpSpPr>
            <p:grpSpPr>
              <a:xfrm>
                <a:off x="3242647" y="2442022"/>
                <a:ext cx="582706" cy="682417"/>
                <a:chOff x="791580" y="817056"/>
                <a:chExt cx="864096" cy="1011957"/>
              </a:xfrm>
            </p:grpSpPr>
            <p:sp>
              <p:nvSpPr>
                <p:cNvPr id="641" name="Rectangle 640"/>
                <p:cNvSpPr/>
                <p:nvPr/>
              </p:nvSpPr>
              <p:spPr>
                <a:xfrm>
                  <a:off x="791580" y="872716"/>
                  <a:ext cx="864096" cy="45719"/>
                </a:xfrm>
                <a:prstGeom prst="rect">
                  <a:avLst/>
                </a:prstGeom>
                <a:solidFill>
                  <a:sysClr val="windowText" lastClr="000000">
                    <a:lumMod val="50000"/>
                    <a:lumOff val="50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642" name="Rectangle 641"/>
                <p:cNvSpPr/>
                <p:nvPr/>
              </p:nvSpPr>
              <p:spPr>
                <a:xfrm rot="3610317">
                  <a:off x="557105" y="1300175"/>
                  <a:ext cx="1011957" cy="45719"/>
                </a:xfrm>
                <a:prstGeom prst="rect">
                  <a:avLst/>
                </a:prstGeom>
                <a:solidFill>
                  <a:sysClr val="windowText" lastClr="000000">
                    <a:lumMod val="50000"/>
                    <a:lumOff val="50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643" name="Rectangle 642"/>
                <p:cNvSpPr/>
                <p:nvPr/>
              </p:nvSpPr>
              <p:spPr>
                <a:xfrm>
                  <a:off x="1079612" y="908720"/>
                  <a:ext cx="396044" cy="108012"/>
                </a:xfrm>
                <a:prstGeom prst="rect">
                  <a:avLst/>
                </a:prstGeom>
                <a:solidFill>
                  <a:sysClr val="windowText" lastClr="000000">
                    <a:lumMod val="85000"/>
                    <a:lumOff val="1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extrusionH="2540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</p:grpSp>
          <p:grpSp>
            <p:nvGrpSpPr>
              <p:cNvPr id="600" name="Group 11"/>
              <p:cNvGrpSpPr/>
              <p:nvPr/>
            </p:nvGrpSpPr>
            <p:grpSpPr>
              <a:xfrm>
                <a:off x="3242647" y="2452684"/>
                <a:ext cx="582706" cy="682417"/>
                <a:chOff x="791580" y="817056"/>
                <a:chExt cx="864096" cy="1011957"/>
              </a:xfrm>
            </p:grpSpPr>
            <p:sp>
              <p:nvSpPr>
                <p:cNvPr id="638" name="Rectangle 637"/>
                <p:cNvSpPr/>
                <p:nvPr/>
              </p:nvSpPr>
              <p:spPr>
                <a:xfrm>
                  <a:off x="791580" y="872716"/>
                  <a:ext cx="864096" cy="45719"/>
                </a:xfrm>
                <a:prstGeom prst="rect">
                  <a:avLst/>
                </a:prstGeom>
                <a:solidFill>
                  <a:sysClr val="windowText" lastClr="000000">
                    <a:lumMod val="50000"/>
                    <a:lumOff val="50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-1016000"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639" name="Rectangle 638"/>
                <p:cNvSpPr/>
                <p:nvPr/>
              </p:nvSpPr>
              <p:spPr>
                <a:xfrm rot="3610317">
                  <a:off x="557105" y="1300175"/>
                  <a:ext cx="1011957" cy="45719"/>
                </a:xfrm>
                <a:prstGeom prst="rect">
                  <a:avLst/>
                </a:prstGeom>
                <a:solidFill>
                  <a:sysClr val="windowText" lastClr="000000">
                    <a:lumMod val="50000"/>
                    <a:lumOff val="50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-1016000"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640" name="Rectangle 639"/>
                <p:cNvSpPr/>
                <p:nvPr/>
              </p:nvSpPr>
              <p:spPr>
                <a:xfrm>
                  <a:off x="1079612" y="908720"/>
                  <a:ext cx="396044" cy="108012"/>
                </a:xfrm>
                <a:prstGeom prst="rect">
                  <a:avLst/>
                </a:prstGeom>
                <a:solidFill>
                  <a:sysClr val="windowText" lastClr="000000">
                    <a:lumMod val="85000"/>
                    <a:lumOff val="1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-1016000" extrusionH="2540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</p:grpSp>
          <p:grpSp>
            <p:nvGrpSpPr>
              <p:cNvPr id="601" name="Group 12"/>
              <p:cNvGrpSpPr/>
              <p:nvPr/>
            </p:nvGrpSpPr>
            <p:grpSpPr>
              <a:xfrm>
                <a:off x="3242647" y="2455277"/>
                <a:ext cx="582706" cy="682417"/>
                <a:chOff x="791580" y="817056"/>
                <a:chExt cx="864096" cy="1011957"/>
              </a:xfrm>
            </p:grpSpPr>
            <p:sp>
              <p:nvSpPr>
                <p:cNvPr id="635" name="Rectangle 634"/>
                <p:cNvSpPr/>
                <p:nvPr/>
              </p:nvSpPr>
              <p:spPr>
                <a:xfrm>
                  <a:off x="791580" y="872716"/>
                  <a:ext cx="864096" cy="45719"/>
                </a:xfrm>
                <a:prstGeom prst="rect">
                  <a:avLst/>
                </a:prstGeom>
                <a:solidFill>
                  <a:sysClr val="windowText" lastClr="000000">
                    <a:lumMod val="50000"/>
                    <a:lumOff val="50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-2921000"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636" name="Rectangle 635"/>
                <p:cNvSpPr/>
                <p:nvPr/>
              </p:nvSpPr>
              <p:spPr>
                <a:xfrm rot="3610317">
                  <a:off x="557105" y="1300175"/>
                  <a:ext cx="1011957" cy="45719"/>
                </a:xfrm>
                <a:prstGeom prst="rect">
                  <a:avLst/>
                </a:prstGeom>
                <a:solidFill>
                  <a:sysClr val="windowText" lastClr="000000">
                    <a:lumMod val="50000"/>
                    <a:lumOff val="50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-2921000"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637" name="Rectangle 636"/>
                <p:cNvSpPr/>
                <p:nvPr/>
              </p:nvSpPr>
              <p:spPr>
                <a:xfrm>
                  <a:off x="1079612" y="908720"/>
                  <a:ext cx="396044" cy="108012"/>
                </a:xfrm>
                <a:prstGeom prst="rect">
                  <a:avLst/>
                </a:prstGeom>
                <a:solidFill>
                  <a:sysClr val="windowText" lastClr="000000">
                    <a:lumMod val="85000"/>
                    <a:lumOff val="1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-2921000" extrusionH="2540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</p:grpSp>
          <p:grpSp>
            <p:nvGrpSpPr>
              <p:cNvPr id="602" name="Group 13"/>
              <p:cNvGrpSpPr/>
              <p:nvPr/>
            </p:nvGrpSpPr>
            <p:grpSpPr>
              <a:xfrm>
                <a:off x="3242647" y="2452684"/>
                <a:ext cx="582706" cy="682417"/>
                <a:chOff x="791580" y="817056"/>
                <a:chExt cx="864096" cy="1011957"/>
              </a:xfrm>
            </p:grpSpPr>
            <p:sp>
              <p:nvSpPr>
                <p:cNvPr id="632" name="Rectangle 631"/>
                <p:cNvSpPr/>
                <p:nvPr/>
              </p:nvSpPr>
              <p:spPr>
                <a:xfrm>
                  <a:off x="791580" y="872716"/>
                  <a:ext cx="864096" cy="45719"/>
                </a:xfrm>
                <a:prstGeom prst="rect">
                  <a:avLst/>
                </a:prstGeom>
                <a:solidFill>
                  <a:sysClr val="windowText" lastClr="000000">
                    <a:lumMod val="50000"/>
                    <a:lumOff val="50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889000"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633" name="Rectangle 632"/>
                <p:cNvSpPr/>
                <p:nvPr/>
              </p:nvSpPr>
              <p:spPr>
                <a:xfrm rot="3610317">
                  <a:off x="557105" y="1300175"/>
                  <a:ext cx="1011957" cy="45719"/>
                </a:xfrm>
                <a:prstGeom prst="rect">
                  <a:avLst/>
                </a:prstGeom>
                <a:solidFill>
                  <a:sysClr val="windowText" lastClr="000000">
                    <a:lumMod val="50000"/>
                    <a:lumOff val="50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889000"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634" name="Rectangle 633"/>
                <p:cNvSpPr/>
                <p:nvPr/>
              </p:nvSpPr>
              <p:spPr>
                <a:xfrm>
                  <a:off x="1079612" y="908720"/>
                  <a:ext cx="396044" cy="108012"/>
                </a:xfrm>
                <a:prstGeom prst="rect">
                  <a:avLst/>
                </a:prstGeom>
                <a:solidFill>
                  <a:sysClr val="windowText" lastClr="000000">
                    <a:lumMod val="85000"/>
                    <a:lumOff val="1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889000" extrusionH="2540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</p:grpSp>
          <p:grpSp>
            <p:nvGrpSpPr>
              <p:cNvPr id="603" name="Group 14"/>
              <p:cNvGrpSpPr/>
              <p:nvPr/>
            </p:nvGrpSpPr>
            <p:grpSpPr>
              <a:xfrm>
                <a:off x="3242647" y="2450091"/>
                <a:ext cx="582706" cy="682417"/>
                <a:chOff x="791580" y="817056"/>
                <a:chExt cx="864096" cy="1011957"/>
              </a:xfrm>
            </p:grpSpPr>
            <p:sp>
              <p:nvSpPr>
                <p:cNvPr id="629" name="Rectangle 628"/>
                <p:cNvSpPr/>
                <p:nvPr/>
              </p:nvSpPr>
              <p:spPr>
                <a:xfrm>
                  <a:off x="791580" y="872716"/>
                  <a:ext cx="864096" cy="45719"/>
                </a:xfrm>
                <a:prstGeom prst="rect">
                  <a:avLst/>
                </a:prstGeom>
                <a:solidFill>
                  <a:sysClr val="windowText" lastClr="000000">
                    <a:lumMod val="50000"/>
                    <a:lumOff val="50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-2032000"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630" name="Rectangle 629"/>
                <p:cNvSpPr/>
                <p:nvPr/>
              </p:nvSpPr>
              <p:spPr>
                <a:xfrm rot="3610317">
                  <a:off x="557105" y="1300175"/>
                  <a:ext cx="1011957" cy="45719"/>
                </a:xfrm>
                <a:prstGeom prst="rect">
                  <a:avLst/>
                </a:prstGeom>
                <a:solidFill>
                  <a:sysClr val="windowText" lastClr="000000">
                    <a:lumMod val="50000"/>
                    <a:lumOff val="50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-2032000"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631" name="Rectangle 630"/>
                <p:cNvSpPr/>
                <p:nvPr/>
              </p:nvSpPr>
              <p:spPr>
                <a:xfrm>
                  <a:off x="1079612" y="908720"/>
                  <a:ext cx="396044" cy="108012"/>
                </a:xfrm>
                <a:prstGeom prst="rect">
                  <a:avLst/>
                </a:prstGeom>
                <a:solidFill>
                  <a:sysClr val="windowText" lastClr="000000">
                    <a:lumMod val="85000"/>
                    <a:lumOff val="1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-2032000" extrusionH="2540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</p:grpSp>
          <p:sp>
            <p:nvSpPr>
              <p:cNvPr id="604" name="Rectangle 603"/>
              <p:cNvSpPr/>
              <p:nvPr/>
            </p:nvSpPr>
            <p:spPr>
              <a:xfrm>
                <a:off x="3509720" y="2479557"/>
                <a:ext cx="121397" cy="48559"/>
              </a:xfrm>
              <a:prstGeom prst="rect">
                <a:avLst/>
              </a:prstGeom>
              <a:solidFill>
                <a:sysClr val="windowText" lastClr="000000">
                  <a:lumMod val="50000"/>
                  <a:lumOff val="50000"/>
                </a:sysClr>
              </a:solidFill>
              <a:ln w="25400" cap="flat" cmpd="sng" algn="ctr">
                <a:noFill/>
                <a:prstDash val="solid"/>
              </a:ln>
              <a:effectLst/>
              <a:sp3d z="889000" extrusionH="3937000" prstMaterial="plastic"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605" name="Rectangle 604"/>
              <p:cNvSpPr/>
              <p:nvPr/>
            </p:nvSpPr>
            <p:spPr>
              <a:xfrm rot="3944965">
                <a:off x="3802493" y="2879256"/>
                <a:ext cx="45719" cy="315807"/>
              </a:xfrm>
              <a:prstGeom prst="rect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/>
              <a:sp3d z="-419100" extrusionH="330200" prstMaterial="plastic"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606" name="Rectangle 605"/>
              <p:cNvSpPr/>
              <p:nvPr/>
            </p:nvSpPr>
            <p:spPr>
              <a:xfrm rot="3944965">
                <a:off x="3802609" y="2879255"/>
                <a:ext cx="45719" cy="315807"/>
              </a:xfrm>
              <a:prstGeom prst="rect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/>
              <a:sp3d z="-1009650" extrusionH="330200" prstMaterial="plastic"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607" name="Rectangle 606"/>
              <p:cNvSpPr/>
              <p:nvPr/>
            </p:nvSpPr>
            <p:spPr>
              <a:xfrm rot="3944965">
                <a:off x="3802725" y="2879254"/>
                <a:ext cx="45719" cy="315807"/>
              </a:xfrm>
              <a:prstGeom prst="rect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/>
              <a:sp3d z="158750" extrusionH="330200" prstMaterial="plastic"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608" name="Rectangle 607"/>
              <p:cNvSpPr/>
              <p:nvPr/>
            </p:nvSpPr>
            <p:spPr>
              <a:xfrm rot="3944965">
                <a:off x="3802841" y="2879253"/>
                <a:ext cx="45719" cy="315807"/>
              </a:xfrm>
              <a:prstGeom prst="rect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/>
              <a:sp3d z="-1790700" extrusionH="330200" prstMaterial="plastic"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609" name="Rectangle 608"/>
              <p:cNvSpPr/>
              <p:nvPr/>
            </p:nvSpPr>
            <p:spPr>
              <a:xfrm rot="3944965">
                <a:off x="3802957" y="2879252"/>
                <a:ext cx="45719" cy="315807"/>
              </a:xfrm>
              <a:prstGeom prst="rect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/>
              <a:sp3d z="-2444750" extrusionH="330200" prstMaterial="plastic"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610" name="Rectangle 609"/>
              <p:cNvSpPr/>
              <p:nvPr/>
            </p:nvSpPr>
            <p:spPr>
              <a:xfrm rot="3944965">
                <a:off x="3803073" y="2879251"/>
                <a:ext cx="45719" cy="315807"/>
              </a:xfrm>
              <a:prstGeom prst="rect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/>
              <a:sp3d z="762000" extrusionH="330200" prstMaterial="plastic"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611" name="Rectangle 610"/>
              <p:cNvSpPr/>
              <p:nvPr/>
            </p:nvSpPr>
            <p:spPr>
              <a:xfrm rot="3944965">
                <a:off x="3803189" y="2879250"/>
                <a:ext cx="45719" cy="315807"/>
              </a:xfrm>
              <a:prstGeom prst="rect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/>
              <a:sp3d z="-3003550" extrusionH="330200" prstMaterial="plastic"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612" name="Rectangle 611"/>
              <p:cNvSpPr/>
              <p:nvPr/>
            </p:nvSpPr>
            <p:spPr>
              <a:xfrm rot="3944965">
                <a:off x="3204145" y="2892855"/>
                <a:ext cx="77003" cy="133513"/>
              </a:xfrm>
              <a:prstGeom prst="rect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/>
              <a:sp3d prstMaterial="plastic"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613" name="Rectangle 612"/>
              <p:cNvSpPr/>
              <p:nvPr/>
            </p:nvSpPr>
            <p:spPr>
              <a:xfrm rot="5400000">
                <a:off x="2963679" y="2768079"/>
                <a:ext cx="591933" cy="45719"/>
              </a:xfrm>
              <a:prstGeom prst="rect">
                <a:avLst/>
              </a:prstGeom>
              <a:solidFill>
                <a:sysClr val="windowText" lastClr="000000">
                  <a:lumMod val="50000"/>
                  <a:lumOff val="50000"/>
                </a:sysClr>
              </a:solidFill>
              <a:ln w="25400" cap="flat" cmpd="sng" algn="ctr">
                <a:noFill/>
                <a:prstDash val="solid"/>
              </a:ln>
              <a:effectLst/>
              <a:sp3d z="-2921000" extrusionH="63500" prstMaterial="plastic"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614" name="Rectangle 613"/>
              <p:cNvSpPr/>
              <p:nvPr/>
            </p:nvSpPr>
            <p:spPr>
              <a:xfrm rot="5400000">
                <a:off x="2969540" y="2759258"/>
                <a:ext cx="591933" cy="45719"/>
              </a:xfrm>
              <a:prstGeom prst="rect">
                <a:avLst/>
              </a:prstGeom>
              <a:solidFill>
                <a:sysClr val="windowText" lastClr="000000">
                  <a:lumMod val="50000"/>
                  <a:lumOff val="50000"/>
                </a:sysClr>
              </a:solidFill>
              <a:ln w="25400" cap="flat" cmpd="sng" algn="ctr">
                <a:noFill/>
                <a:prstDash val="solid"/>
              </a:ln>
              <a:effectLst/>
              <a:sp3d z="-2032000" extrusionH="63500" prstMaterial="plastic"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615" name="Rectangle 614"/>
              <p:cNvSpPr/>
              <p:nvPr/>
            </p:nvSpPr>
            <p:spPr>
              <a:xfrm rot="5400000">
                <a:off x="2965876" y="2759962"/>
                <a:ext cx="591933" cy="45719"/>
              </a:xfrm>
              <a:prstGeom prst="rect">
                <a:avLst/>
              </a:prstGeom>
              <a:solidFill>
                <a:sysClr val="windowText" lastClr="000000">
                  <a:lumMod val="50000"/>
                  <a:lumOff val="50000"/>
                </a:sysClr>
              </a:solidFill>
              <a:ln w="25400" cap="flat" cmpd="sng" algn="ctr">
                <a:noFill/>
                <a:prstDash val="solid"/>
              </a:ln>
              <a:effectLst/>
              <a:sp3d z="-1016000" extrusionH="63500" prstMaterial="plastic"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616" name="Rectangle 615"/>
              <p:cNvSpPr/>
              <p:nvPr/>
            </p:nvSpPr>
            <p:spPr>
              <a:xfrm rot="5400000">
                <a:off x="2971737" y="2760666"/>
                <a:ext cx="591933" cy="45719"/>
              </a:xfrm>
              <a:prstGeom prst="rect">
                <a:avLst/>
              </a:prstGeom>
              <a:solidFill>
                <a:sysClr val="windowText" lastClr="000000">
                  <a:lumMod val="50000"/>
                  <a:lumOff val="50000"/>
                </a:sysClr>
              </a:solidFill>
              <a:ln w="25400" cap="flat" cmpd="sng" algn="ctr">
                <a:noFill/>
                <a:prstDash val="solid"/>
              </a:ln>
              <a:effectLst/>
              <a:sp3d extrusionH="63500" prstMaterial="plastic"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617" name="Rectangle 616"/>
              <p:cNvSpPr/>
              <p:nvPr/>
            </p:nvSpPr>
            <p:spPr>
              <a:xfrm rot="5400000">
                <a:off x="2968073" y="2761370"/>
                <a:ext cx="591933" cy="45719"/>
              </a:xfrm>
              <a:prstGeom prst="rect">
                <a:avLst/>
              </a:prstGeom>
              <a:solidFill>
                <a:sysClr val="windowText" lastClr="000000">
                  <a:lumMod val="50000"/>
                  <a:lumOff val="50000"/>
                </a:sysClr>
              </a:solidFill>
              <a:ln w="25400" cap="flat" cmpd="sng" algn="ctr">
                <a:noFill/>
                <a:prstDash val="solid"/>
              </a:ln>
              <a:effectLst/>
              <a:sp3d z="889000" extrusionH="63500" prstMaterial="plastic"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618" name="Rectangle 617"/>
              <p:cNvSpPr/>
              <p:nvPr/>
            </p:nvSpPr>
            <p:spPr>
              <a:xfrm>
                <a:off x="3259645" y="3049255"/>
                <a:ext cx="505009" cy="45719"/>
              </a:xfrm>
              <a:prstGeom prst="rect">
                <a:avLst/>
              </a:prstGeom>
              <a:solidFill>
                <a:sysClr val="windowText" lastClr="000000">
                  <a:lumMod val="50000"/>
                  <a:lumOff val="50000"/>
                </a:sysClr>
              </a:solidFill>
              <a:ln w="25400" cap="flat" cmpd="sng" algn="ctr">
                <a:noFill/>
                <a:prstDash val="solid"/>
              </a:ln>
              <a:effectLst/>
              <a:sp3d z="-2921000" extrusionH="63500" prstMaterial="plastic"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619" name="Rectangle 618"/>
              <p:cNvSpPr/>
              <p:nvPr/>
            </p:nvSpPr>
            <p:spPr>
              <a:xfrm>
                <a:off x="3236786" y="3061640"/>
                <a:ext cx="505009" cy="45719"/>
              </a:xfrm>
              <a:prstGeom prst="rect">
                <a:avLst/>
              </a:prstGeom>
              <a:solidFill>
                <a:sysClr val="windowText" lastClr="000000">
                  <a:lumMod val="50000"/>
                  <a:lumOff val="50000"/>
                </a:sysClr>
              </a:solidFill>
              <a:ln w="25400" cap="flat" cmpd="sng" algn="ctr">
                <a:noFill/>
                <a:prstDash val="solid"/>
              </a:ln>
              <a:effectLst/>
              <a:sp3d z="-2032000" extrusionH="63500" prstMaterial="plastic"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620" name="Rectangle 619"/>
              <p:cNvSpPr/>
              <p:nvPr/>
            </p:nvSpPr>
            <p:spPr>
              <a:xfrm>
                <a:off x="3232977" y="3054975"/>
                <a:ext cx="505009" cy="45719"/>
              </a:xfrm>
              <a:prstGeom prst="rect">
                <a:avLst/>
              </a:prstGeom>
              <a:solidFill>
                <a:sysClr val="windowText" lastClr="000000">
                  <a:lumMod val="50000"/>
                  <a:lumOff val="50000"/>
                </a:sysClr>
              </a:solidFill>
              <a:ln w="25400" cap="flat" cmpd="sng" algn="ctr">
                <a:noFill/>
                <a:prstDash val="solid"/>
              </a:ln>
              <a:effectLst/>
              <a:sp3d extrusionH="63500" prstMaterial="plastic"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621" name="Rectangle 620"/>
              <p:cNvSpPr/>
              <p:nvPr/>
            </p:nvSpPr>
            <p:spPr>
              <a:xfrm>
                <a:off x="3229168" y="3057835"/>
                <a:ext cx="505009" cy="45719"/>
              </a:xfrm>
              <a:prstGeom prst="rect">
                <a:avLst/>
              </a:prstGeom>
              <a:solidFill>
                <a:sysClr val="windowText" lastClr="000000">
                  <a:lumMod val="50000"/>
                  <a:lumOff val="50000"/>
                </a:sysClr>
              </a:solidFill>
              <a:ln w="25400" cap="flat" cmpd="sng" algn="ctr">
                <a:noFill/>
                <a:prstDash val="solid"/>
              </a:ln>
              <a:effectLst/>
              <a:sp3d z="-2032000" extrusionH="63500" prstMaterial="plastic"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622" name="Rectangle 621"/>
              <p:cNvSpPr/>
              <p:nvPr/>
            </p:nvSpPr>
            <p:spPr>
              <a:xfrm>
                <a:off x="3234884" y="3060695"/>
                <a:ext cx="505009" cy="45719"/>
              </a:xfrm>
              <a:prstGeom prst="rect">
                <a:avLst/>
              </a:prstGeom>
              <a:solidFill>
                <a:sysClr val="windowText" lastClr="000000">
                  <a:lumMod val="50000"/>
                  <a:lumOff val="50000"/>
                </a:sysClr>
              </a:solidFill>
              <a:ln w="25400" cap="flat" cmpd="sng" algn="ctr">
                <a:noFill/>
                <a:prstDash val="solid"/>
              </a:ln>
              <a:effectLst/>
              <a:sp3d z="889000" extrusionH="63500" prstMaterial="plastic"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623" name="Rectangle 622"/>
              <p:cNvSpPr/>
              <p:nvPr/>
            </p:nvSpPr>
            <p:spPr>
              <a:xfrm>
                <a:off x="3231075" y="3063555"/>
                <a:ext cx="505009" cy="45719"/>
              </a:xfrm>
              <a:prstGeom prst="rect">
                <a:avLst/>
              </a:prstGeom>
              <a:solidFill>
                <a:sysClr val="windowText" lastClr="000000">
                  <a:lumMod val="50000"/>
                  <a:lumOff val="50000"/>
                </a:sysClr>
              </a:solidFill>
              <a:ln w="25400" cap="flat" cmpd="sng" algn="ctr">
                <a:noFill/>
                <a:prstDash val="solid"/>
              </a:ln>
              <a:effectLst/>
              <a:sp3d z="-1016000" extrusionH="63500" prstMaterial="plastic"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624" name="Rectangle 623"/>
              <p:cNvSpPr/>
              <p:nvPr/>
            </p:nvSpPr>
            <p:spPr>
              <a:xfrm rot="3944965">
                <a:off x="3204145" y="2892854"/>
                <a:ext cx="77003" cy="133513"/>
              </a:xfrm>
              <a:prstGeom prst="rect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/>
              <a:sp3d extrusionH="101600" prstMaterial="plastic">
                <a:bevelT w="12700" h="12700" prst="coolSlant"/>
                <a:bevelB w="12700" h="12700" prst="coolSlant"/>
              </a:sp3d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625" name="Rectangle 624"/>
              <p:cNvSpPr/>
              <p:nvPr/>
            </p:nvSpPr>
            <p:spPr>
              <a:xfrm rot="3944965">
                <a:off x="3204145" y="2892853"/>
                <a:ext cx="77003" cy="133513"/>
              </a:xfrm>
              <a:prstGeom prst="rect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/>
              <a:sp3d z="-2032000" extrusionH="101600" prstMaterial="plastic">
                <a:bevelT w="12700" h="12700" prst="coolSlant"/>
                <a:bevelB w="12700" h="12700" prst="coolSlant"/>
              </a:sp3d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626" name="Rectangle 625"/>
              <p:cNvSpPr/>
              <p:nvPr/>
            </p:nvSpPr>
            <p:spPr>
              <a:xfrm rot="3944965">
                <a:off x="3204145" y="2892852"/>
                <a:ext cx="77003" cy="133513"/>
              </a:xfrm>
              <a:prstGeom prst="rect">
                <a:avLst/>
              </a:prstGeom>
              <a:solidFill>
                <a:srgbClr val="C00000"/>
              </a:solidFill>
              <a:ln w="25400" cap="flat" cmpd="sng" algn="ctr">
                <a:noFill/>
                <a:prstDash val="solid"/>
              </a:ln>
              <a:effectLst/>
              <a:sp3d z="889000" extrusionH="101600" prstMaterial="plastic">
                <a:bevelT w="12700" h="12700" prst="coolSlant"/>
                <a:bevelB w="12700" h="12700" prst="coolSlant"/>
              </a:sp3d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627" name="Rectangle 626"/>
              <p:cNvSpPr/>
              <p:nvPr/>
            </p:nvSpPr>
            <p:spPr>
              <a:xfrm rot="3944965">
                <a:off x="3204145" y="2892851"/>
                <a:ext cx="77003" cy="133513"/>
              </a:xfrm>
              <a:prstGeom prst="rect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/>
              <a:sp3d z="-1016000" extrusionH="101600" prstMaterial="plastic">
                <a:bevelT w="12700" h="12700" prst="coolSlant"/>
                <a:bevelB w="12700" h="12700" prst="coolSlant"/>
              </a:sp3d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628" name="Rectangle 627"/>
              <p:cNvSpPr/>
              <p:nvPr/>
            </p:nvSpPr>
            <p:spPr>
              <a:xfrm rot="3944965">
                <a:off x="3204145" y="2892850"/>
                <a:ext cx="77003" cy="133513"/>
              </a:xfrm>
              <a:prstGeom prst="rect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/>
              <a:sp3d z="-2921000" extrusionH="101600" prstMaterial="plastic">
                <a:bevelT w="12700" h="12700" prst="coolSlant"/>
                <a:bevelB w="12700" h="12700" prst="coolSlant"/>
              </a:sp3d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</p:grpSp>
        <p:grpSp>
          <p:nvGrpSpPr>
            <p:cNvPr id="492" name="Group 1208"/>
            <p:cNvGrpSpPr/>
            <p:nvPr/>
          </p:nvGrpSpPr>
          <p:grpSpPr>
            <a:xfrm>
              <a:off x="1752757" y="2399875"/>
              <a:ext cx="1957412" cy="2618163"/>
              <a:chOff x="1049798" y="2220680"/>
              <a:chExt cx="1957412" cy="2618163"/>
            </a:xfrm>
          </p:grpSpPr>
          <p:grpSp>
            <p:nvGrpSpPr>
              <p:cNvPr id="493" name="Group 492"/>
              <p:cNvGrpSpPr/>
              <p:nvPr/>
            </p:nvGrpSpPr>
            <p:grpSpPr>
              <a:xfrm>
                <a:off x="1635089" y="2220680"/>
                <a:ext cx="1372121" cy="2618163"/>
                <a:chOff x="2611831" y="2410734"/>
                <a:chExt cx="1372121" cy="2618163"/>
              </a:xfrm>
            </p:grpSpPr>
            <p:sp>
              <p:nvSpPr>
                <p:cNvPr id="544" name="Rectangle 543"/>
                <p:cNvSpPr/>
                <p:nvPr/>
              </p:nvSpPr>
              <p:spPr>
                <a:xfrm rot="1392530">
                  <a:off x="3694924" y="2410734"/>
                  <a:ext cx="169956" cy="728383"/>
                </a:xfrm>
                <a:prstGeom prst="rect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/>
                <a:sp3d z="1155700" extrusionH="1524000" prstMaterial="plastic">
                  <a:bevelT w="6350" h="6350" prst="angle"/>
                  <a:bevelB w="6350" h="6350" prst="angle"/>
                </a:sp3d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45" name="Rectangle 544"/>
                <p:cNvSpPr/>
                <p:nvPr/>
              </p:nvSpPr>
              <p:spPr>
                <a:xfrm rot="1392530">
                  <a:off x="3694924" y="2410735"/>
                  <a:ext cx="169956" cy="728383"/>
                </a:xfrm>
                <a:prstGeom prst="rect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/>
                <a:sp3d z="-381000" extrusionH="1905000" prstMaterial="plastic">
                  <a:bevelT w="6350" h="6350" prst="angle"/>
                  <a:bevelB w="6350" h="6350" prst="angle"/>
                </a:sp3d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46" name="Rectangle 545"/>
                <p:cNvSpPr/>
                <p:nvPr/>
              </p:nvSpPr>
              <p:spPr>
                <a:xfrm rot="1392530">
                  <a:off x="3694924" y="2410734"/>
                  <a:ext cx="169956" cy="728383"/>
                </a:xfrm>
                <a:prstGeom prst="rect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/>
                <a:sp3d z="-2178050" extrusionH="1524000" prstMaterial="plastic">
                  <a:bevelT w="6350" h="6350" prst="angle"/>
                  <a:bevelB w="6350" h="6350" prst="angle"/>
                </a:sp3d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47" name="Rounded Rectangle 546"/>
                <p:cNvSpPr/>
                <p:nvPr/>
              </p:nvSpPr>
              <p:spPr>
                <a:xfrm>
                  <a:off x="2982007" y="2722351"/>
                  <a:ext cx="72838" cy="2306546"/>
                </a:xfrm>
                <a:prstGeom prst="roundRect">
                  <a:avLst>
                    <a:gd name="adj" fmla="val 50000"/>
                  </a:avLst>
                </a:prstGeom>
                <a:solidFill>
                  <a:sysClr val="window" lastClr="FFFFFF">
                    <a:lumMod val="7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-3429000" extrusionH="127000" prstMaterial="plastic">
                  <a:bevelT w="38100" h="38100"/>
                  <a:bevelB w="38100" h="38100"/>
                </a:sp3d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grpSp>
              <p:nvGrpSpPr>
                <p:cNvPr id="548" name="Group 498"/>
                <p:cNvGrpSpPr/>
                <p:nvPr/>
              </p:nvGrpSpPr>
              <p:grpSpPr>
                <a:xfrm>
                  <a:off x="3242647" y="2442022"/>
                  <a:ext cx="582706" cy="682417"/>
                  <a:chOff x="791580" y="817056"/>
                  <a:chExt cx="864096" cy="1011957"/>
                </a:xfrm>
              </p:grpSpPr>
              <p:sp>
                <p:nvSpPr>
                  <p:cNvPr id="592" name="Rectangle 591"/>
                  <p:cNvSpPr/>
                  <p:nvPr/>
                </p:nvSpPr>
                <p:spPr>
                  <a:xfrm>
                    <a:off x="791580" y="872716"/>
                    <a:ext cx="864096" cy="45719"/>
                  </a:xfrm>
                  <a:prstGeom prst="rect">
                    <a:avLst/>
                  </a:prstGeom>
                  <a:solidFill>
                    <a:sysClr val="windowText" lastClr="000000">
                      <a:lumMod val="50000"/>
                      <a:lumOff val="50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593" name="Rectangle 592"/>
                  <p:cNvSpPr/>
                  <p:nvPr/>
                </p:nvSpPr>
                <p:spPr>
                  <a:xfrm rot="3610317">
                    <a:off x="557105" y="1300175"/>
                    <a:ext cx="1011957" cy="45719"/>
                  </a:xfrm>
                  <a:prstGeom prst="rect">
                    <a:avLst/>
                  </a:prstGeom>
                  <a:solidFill>
                    <a:sysClr val="windowText" lastClr="000000">
                      <a:lumMod val="50000"/>
                      <a:lumOff val="50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594" name="Rectangle 593"/>
                  <p:cNvSpPr/>
                  <p:nvPr/>
                </p:nvSpPr>
                <p:spPr>
                  <a:xfrm>
                    <a:off x="1079612" y="908720"/>
                    <a:ext cx="396044" cy="108012"/>
                  </a:xfrm>
                  <a:prstGeom prst="rect">
                    <a:avLst/>
                  </a:prstGeom>
                  <a:solidFill>
                    <a:sysClr val="windowText" lastClr="000000">
                      <a:lumMod val="85000"/>
                      <a:lumOff val="1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extrusionH="2540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</p:grpSp>
            <p:grpSp>
              <p:nvGrpSpPr>
                <p:cNvPr id="549" name="Group 499"/>
                <p:cNvGrpSpPr/>
                <p:nvPr/>
              </p:nvGrpSpPr>
              <p:grpSpPr>
                <a:xfrm>
                  <a:off x="3242647" y="2452684"/>
                  <a:ext cx="582706" cy="682417"/>
                  <a:chOff x="791580" y="817056"/>
                  <a:chExt cx="864096" cy="1011957"/>
                </a:xfrm>
              </p:grpSpPr>
              <p:sp>
                <p:nvSpPr>
                  <p:cNvPr id="589" name="Rectangle 588"/>
                  <p:cNvSpPr/>
                  <p:nvPr/>
                </p:nvSpPr>
                <p:spPr>
                  <a:xfrm>
                    <a:off x="791580" y="872716"/>
                    <a:ext cx="864096" cy="45719"/>
                  </a:xfrm>
                  <a:prstGeom prst="rect">
                    <a:avLst/>
                  </a:prstGeom>
                  <a:solidFill>
                    <a:sysClr val="windowText" lastClr="000000">
                      <a:lumMod val="50000"/>
                      <a:lumOff val="50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1016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590" name="Rectangle 589"/>
                  <p:cNvSpPr/>
                  <p:nvPr/>
                </p:nvSpPr>
                <p:spPr>
                  <a:xfrm rot="3610317">
                    <a:off x="557105" y="1300175"/>
                    <a:ext cx="1011957" cy="45719"/>
                  </a:xfrm>
                  <a:prstGeom prst="rect">
                    <a:avLst/>
                  </a:prstGeom>
                  <a:solidFill>
                    <a:sysClr val="windowText" lastClr="000000">
                      <a:lumMod val="50000"/>
                      <a:lumOff val="50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1016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591" name="Rectangle 590"/>
                  <p:cNvSpPr/>
                  <p:nvPr/>
                </p:nvSpPr>
                <p:spPr>
                  <a:xfrm>
                    <a:off x="1079612" y="908720"/>
                    <a:ext cx="396044" cy="108012"/>
                  </a:xfrm>
                  <a:prstGeom prst="rect">
                    <a:avLst/>
                  </a:prstGeom>
                  <a:solidFill>
                    <a:sysClr val="windowText" lastClr="000000">
                      <a:lumMod val="85000"/>
                      <a:lumOff val="1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1016000" extrusionH="2540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</p:grpSp>
            <p:grpSp>
              <p:nvGrpSpPr>
                <p:cNvPr id="550" name="Group 500"/>
                <p:cNvGrpSpPr/>
                <p:nvPr/>
              </p:nvGrpSpPr>
              <p:grpSpPr>
                <a:xfrm>
                  <a:off x="3242647" y="2455277"/>
                  <a:ext cx="582706" cy="682417"/>
                  <a:chOff x="791580" y="817056"/>
                  <a:chExt cx="864096" cy="1011957"/>
                </a:xfrm>
              </p:grpSpPr>
              <p:sp>
                <p:nvSpPr>
                  <p:cNvPr id="586" name="Rectangle 585"/>
                  <p:cNvSpPr/>
                  <p:nvPr/>
                </p:nvSpPr>
                <p:spPr>
                  <a:xfrm>
                    <a:off x="791580" y="872716"/>
                    <a:ext cx="864096" cy="45719"/>
                  </a:xfrm>
                  <a:prstGeom prst="rect">
                    <a:avLst/>
                  </a:prstGeom>
                  <a:solidFill>
                    <a:sysClr val="windowText" lastClr="000000">
                      <a:lumMod val="50000"/>
                      <a:lumOff val="50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2921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587" name="Rectangle 586"/>
                  <p:cNvSpPr/>
                  <p:nvPr/>
                </p:nvSpPr>
                <p:spPr>
                  <a:xfrm rot="3610317">
                    <a:off x="557105" y="1300175"/>
                    <a:ext cx="1011957" cy="45719"/>
                  </a:xfrm>
                  <a:prstGeom prst="rect">
                    <a:avLst/>
                  </a:prstGeom>
                  <a:solidFill>
                    <a:sysClr val="windowText" lastClr="000000">
                      <a:lumMod val="50000"/>
                      <a:lumOff val="50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2921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588" name="Rectangle 587"/>
                  <p:cNvSpPr/>
                  <p:nvPr/>
                </p:nvSpPr>
                <p:spPr>
                  <a:xfrm>
                    <a:off x="1079612" y="908720"/>
                    <a:ext cx="396044" cy="108012"/>
                  </a:xfrm>
                  <a:prstGeom prst="rect">
                    <a:avLst/>
                  </a:prstGeom>
                  <a:solidFill>
                    <a:sysClr val="windowText" lastClr="000000">
                      <a:lumMod val="85000"/>
                      <a:lumOff val="1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2921000" extrusionH="2540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</p:grpSp>
            <p:grpSp>
              <p:nvGrpSpPr>
                <p:cNvPr id="551" name="Group 501"/>
                <p:cNvGrpSpPr/>
                <p:nvPr/>
              </p:nvGrpSpPr>
              <p:grpSpPr>
                <a:xfrm>
                  <a:off x="3242647" y="2452684"/>
                  <a:ext cx="582706" cy="682417"/>
                  <a:chOff x="791580" y="817056"/>
                  <a:chExt cx="864096" cy="1011957"/>
                </a:xfrm>
              </p:grpSpPr>
              <p:sp>
                <p:nvSpPr>
                  <p:cNvPr id="583" name="Rectangle 582"/>
                  <p:cNvSpPr/>
                  <p:nvPr/>
                </p:nvSpPr>
                <p:spPr>
                  <a:xfrm>
                    <a:off x="791580" y="872716"/>
                    <a:ext cx="864096" cy="45719"/>
                  </a:xfrm>
                  <a:prstGeom prst="rect">
                    <a:avLst/>
                  </a:prstGeom>
                  <a:solidFill>
                    <a:sysClr val="windowText" lastClr="000000">
                      <a:lumMod val="50000"/>
                      <a:lumOff val="50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889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584" name="Rectangle 583"/>
                  <p:cNvSpPr/>
                  <p:nvPr/>
                </p:nvSpPr>
                <p:spPr>
                  <a:xfrm rot="3610317">
                    <a:off x="557105" y="1300175"/>
                    <a:ext cx="1011957" cy="45719"/>
                  </a:xfrm>
                  <a:prstGeom prst="rect">
                    <a:avLst/>
                  </a:prstGeom>
                  <a:solidFill>
                    <a:sysClr val="windowText" lastClr="000000">
                      <a:lumMod val="50000"/>
                      <a:lumOff val="50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889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585" name="Rectangle 584"/>
                  <p:cNvSpPr/>
                  <p:nvPr/>
                </p:nvSpPr>
                <p:spPr>
                  <a:xfrm>
                    <a:off x="1079612" y="908720"/>
                    <a:ext cx="396044" cy="108012"/>
                  </a:xfrm>
                  <a:prstGeom prst="rect">
                    <a:avLst/>
                  </a:prstGeom>
                  <a:solidFill>
                    <a:sysClr val="windowText" lastClr="000000">
                      <a:lumMod val="85000"/>
                      <a:lumOff val="1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889000" extrusionH="2540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</p:grpSp>
            <p:grpSp>
              <p:nvGrpSpPr>
                <p:cNvPr id="552" name="Group 502"/>
                <p:cNvGrpSpPr/>
                <p:nvPr/>
              </p:nvGrpSpPr>
              <p:grpSpPr>
                <a:xfrm>
                  <a:off x="3242647" y="2450091"/>
                  <a:ext cx="582706" cy="682417"/>
                  <a:chOff x="791580" y="817056"/>
                  <a:chExt cx="864096" cy="1011957"/>
                </a:xfrm>
              </p:grpSpPr>
              <p:sp>
                <p:nvSpPr>
                  <p:cNvPr id="580" name="Rectangle 579"/>
                  <p:cNvSpPr/>
                  <p:nvPr/>
                </p:nvSpPr>
                <p:spPr>
                  <a:xfrm>
                    <a:off x="791580" y="872716"/>
                    <a:ext cx="864096" cy="45719"/>
                  </a:xfrm>
                  <a:prstGeom prst="rect">
                    <a:avLst/>
                  </a:prstGeom>
                  <a:solidFill>
                    <a:sysClr val="windowText" lastClr="000000">
                      <a:lumMod val="50000"/>
                      <a:lumOff val="50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2032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581" name="Rectangle 580"/>
                  <p:cNvSpPr/>
                  <p:nvPr/>
                </p:nvSpPr>
                <p:spPr>
                  <a:xfrm rot="3610317">
                    <a:off x="557105" y="1300175"/>
                    <a:ext cx="1011957" cy="45719"/>
                  </a:xfrm>
                  <a:prstGeom prst="rect">
                    <a:avLst/>
                  </a:prstGeom>
                  <a:solidFill>
                    <a:sysClr val="windowText" lastClr="000000">
                      <a:lumMod val="50000"/>
                      <a:lumOff val="50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2032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582" name="Rectangle 581"/>
                  <p:cNvSpPr/>
                  <p:nvPr/>
                </p:nvSpPr>
                <p:spPr>
                  <a:xfrm>
                    <a:off x="1079612" y="908720"/>
                    <a:ext cx="396044" cy="108012"/>
                  </a:xfrm>
                  <a:prstGeom prst="rect">
                    <a:avLst/>
                  </a:prstGeom>
                  <a:solidFill>
                    <a:sysClr val="windowText" lastClr="000000">
                      <a:lumMod val="85000"/>
                      <a:lumOff val="1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2032000" extrusionH="2540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</p:grpSp>
            <p:sp>
              <p:nvSpPr>
                <p:cNvPr id="553" name="Rectangle 552"/>
                <p:cNvSpPr/>
                <p:nvPr/>
              </p:nvSpPr>
              <p:spPr>
                <a:xfrm>
                  <a:off x="3509720" y="2479557"/>
                  <a:ext cx="121397" cy="48559"/>
                </a:xfrm>
                <a:prstGeom prst="rect">
                  <a:avLst/>
                </a:prstGeom>
                <a:solidFill>
                  <a:sysClr val="windowText" lastClr="000000">
                    <a:lumMod val="50000"/>
                    <a:lumOff val="50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889000" extrusionH="39370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54" name="Rectangle 553"/>
                <p:cNvSpPr/>
                <p:nvPr/>
              </p:nvSpPr>
              <p:spPr>
                <a:xfrm rot="3944965">
                  <a:off x="3802493" y="2879256"/>
                  <a:ext cx="45719" cy="315807"/>
                </a:xfrm>
                <a:prstGeom prst="rect">
                  <a:avLst/>
                </a:prstGeom>
                <a:solidFill>
                  <a:srgbClr val="F79646">
                    <a:lumMod val="50000"/>
                  </a:srgbClr>
                </a:solidFill>
                <a:ln w="25400" cap="flat" cmpd="sng" algn="ctr">
                  <a:noFill/>
                  <a:prstDash val="solid"/>
                </a:ln>
                <a:effectLst/>
                <a:sp3d z="-419100" extrusionH="2032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55" name="Rectangle 554"/>
                <p:cNvSpPr/>
                <p:nvPr/>
              </p:nvSpPr>
              <p:spPr>
                <a:xfrm rot="3944965">
                  <a:off x="3802609" y="2879255"/>
                  <a:ext cx="45719" cy="315807"/>
                </a:xfrm>
                <a:prstGeom prst="rect">
                  <a:avLst/>
                </a:prstGeom>
                <a:solidFill>
                  <a:srgbClr val="F79646">
                    <a:lumMod val="50000"/>
                  </a:srgbClr>
                </a:solidFill>
                <a:ln w="25400" cap="flat" cmpd="sng" algn="ctr">
                  <a:noFill/>
                  <a:prstDash val="solid"/>
                </a:ln>
                <a:effectLst/>
                <a:sp3d z="-1009650" extrusionH="2032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56" name="Rectangle 555"/>
                <p:cNvSpPr/>
                <p:nvPr/>
              </p:nvSpPr>
              <p:spPr>
                <a:xfrm rot="3944965">
                  <a:off x="3802725" y="2879254"/>
                  <a:ext cx="45719" cy="315807"/>
                </a:xfrm>
                <a:prstGeom prst="rect">
                  <a:avLst/>
                </a:prstGeom>
                <a:solidFill>
                  <a:srgbClr val="F79646">
                    <a:lumMod val="50000"/>
                  </a:srgbClr>
                </a:solidFill>
                <a:ln w="25400" cap="flat" cmpd="sng" algn="ctr">
                  <a:noFill/>
                  <a:prstDash val="solid"/>
                </a:ln>
                <a:effectLst/>
                <a:sp3d z="158750" extrusionH="2032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57" name="Rectangle 556"/>
                <p:cNvSpPr/>
                <p:nvPr/>
              </p:nvSpPr>
              <p:spPr>
                <a:xfrm rot="3944965">
                  <a:off x="3802841" y="2879253"/>
                  <a:ext cx="45719" cy="315807"/>
                </a:xfrm>
                <a:prstGeom prst="rect">
                  <a:avLst/>
                </a:prstGeom>
                <a:solidFill>
                  <a:srgbClr val="F79646">
                    <a:lumMod val="50000"/>
                  </a:srgbClr>
                </a:solidFill>
                <a:ln w="25400" cap="flat" cmpd="sng" algn="ctr">
                  <a:noFill/>
                  <a:prstDash val="solid"/>
                </a:ln>
                <a:effectLst/>
                <a:sp3d z="-1790700" extrusionH="2032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58" name="Rectangle 557"/>
                <p:cNvSpPr/>
                <p:nvPr/>
              </p:nvSpPr>
              <p:spPr>
                <a:xfrm rot="3944965">
                  <a:off x="3802957" y="2879252"/>
                  <a:ext cx="45719" cy="315807"/>
                </a:xfrm>
                <a:prstGeom prst="rect">
                  <a:avLst/>
                </a:prstGeom>
                <a:solidFill>
                  <a:srgbClr val="F79646">
                    <a:lumMod val="50000"/>
                  </a:srgbClr>
                </a:solidFill>
                <a:ln w="25400" cap="flat" cmpd="sng" algn="ctr">
                  <a:noFill/>
                  <a:prstDash val="solid"/>
                </a:ln>
                <a:effectLst/>
                <a:sp3d z="-2444750" extrusionH="2032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59" name="Rectangle 558"/>
                <p:cNvSpPr/>
                <p:nvPr/>
              </p:nvSpPr>
              <p:spPr>
                <a:xfrm rot="3944965">
                  <a:off x="3803073" y="2879251"/>
                  <a:ext cx="45719" cy="315807"/>
                </a:xfrm>
                <a:prstGeom prst="rect">
                  <a:avLst/>
                </a:prstGeom>
                <a:solidFill>
                  <a:srgbClr val="F79646">
                    <a:lumMod val="50000"/>
                  </a:srgbClr>
                </a:solidFill>
                <a:ln w="25400" cap="flat" cmpd="sng" algn="ctr">
                  <a:noFill/>
                  <a:prstDash val="solid"/>
                </a:ln>
                <a:effectLst/>
                <a:sp3d z="762000" extrusionH="2032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60" name="Rectangle 559"/>
                <p:cNvSpPr/>
                <p:nvPr/>
              </p:nvSpPr>
              <p:spPr>
                <a:xfrm rot="3944965">
                  <a:off x="3803189" y="2879250"/>
                  <a:ext cx="45719" cy="315807"/>
                </a:xfrm>
                <a:prstGeom prst="rect">
                  <a:avLst/>
                </a:prstGeom>
                <a:solidFill>
                  <a:srgbClr val="F79646">
                    <a:lumMod val="50000"/>
                  </a:srgbClr>
                </a:solidFill>
                <a:ln w="25400" cap="flat" cmpd="sng" algn="ctr">
                  <a:noFill/>
                  <a:prstDash val="solid"/>
                </a:ln>
                <a:effectLst/>
                <a:sp3d z="-3003550" extrusionH="2032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61" name="Rectangle 560"/>
                <p:cNvSpPr/>
                <p:nvPr/>
              </p:nvSpPr>
              <p:spPr>
                <a:xfrm rot="3944965">
                  <a:off x="3204145" y="2892855"/>
                  <a:ext cx="77003" cy="133513"/>
                </a:xfrm>
                <a:prstGeom prst="rect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62" name="Rectangle 561"/>
                <p:cNvSpPr/>
                <p:nvPr/>
              </p:nvSpPr>
              <p:spPr>
                <a:xfrm rot="5400000">
                  <a:off x="2963679" y="2768079"/>
                  <a:ext cx="591933" cy="45719"/>
                </a:xfrm>
                <a:prstGeom prst="rect">
                  <a:avLst/>
                </a:prstGeom>
                <a:solidFill>
                  <a:sysClr val="windowText" lastClr="000000">
                    <a:lumMod val="50000"/>
                    <a:lumOff val="50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-2921000"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63" name="Rectangle 562"/>
                <p:cNvSpPr/>
                <p:nvPr/>
              </p:nvSpPr>
              <p:spPr>
                <a:xfrm rot="5400000">
                  <a:off x="2969540" y="2759258"/>
                  <a:ext cx="591933" cy="45719"/>
                </a:xfrm>
                <a:prstGeom prst="rect">
                  <a:avLst/>
                </a:prstGeom>
                <a:solidFill>
                  <a:sysClr val="windowText" lastClr="000000">
                    <a:lumMod val="50000"/>
                    <a:lumOff val="50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-2032000"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64" name="Rectangle 563"/>
                <p:cNvSpPr/>
                <p:nvPr/>
              </p:nvSpPr>
              <p:spPr>
                <a:xfrm rot="5400000">
                  <a:off x="2965876" y="2759962"/>
                  <a:ext cx="591933" cy="45719"/>
                </a:xfrm>
                <a:prstGeom prst="rect">
                  <a:avLst/>
                </a:prstGeom>
                <a:solidFill>
                  <a:sysClr val="windowText" lastClr="000000">
                    <a:lumMod val="50000"/>
                    <a:lumOff val="50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-1016000"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65" name="Rectangle 564"/>
                <p:cNvSpPr/>
                <p:nvPr/>
              </p:nvSpPr>
              <p:spPr>
                <a:xfrm rot="5400000">
                  <a:off x="2971737" y="2760666"/>
                  <a:ext cx="591933" cy="45719"/>
                </a:xfrm>
                <a:prstGeom prst="rect">
                  <a:avLst/>
                </a:prstGeom>
                <a:solidFill>
                  <a:sysClr val="windowText" lastClr="000000">
                    <a:lumMod val="50000"/>
                    <a:lumOff val="50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66" name="Rectangle 565"/>
                <p:cNvSpPr/>
                <p:nvPr/>
              </p:nvSpPr>
              <p:spPr>
                <a:xfrm rot="5400000">
                  <a:off x="2968073" y="2761370"/>
                  <a:ext cx="591933" cy="45719"/>
                </a:xfrm>
                <a:prstGeom prst="rect">
                  <a:avLst/>
                </a:prstGeom>
                <a:solidFill>
                  <a:sysClr val="windowText" lastClr="000000">
                    <a:lumMod val="50000"/>
                    <a:lumOff val="50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889000"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67" name="Rectangle 566"/>
                <p:cNvSpPr/>
                <p:nvPr/>
              </p:nvSpPr>
              <p:spPr>
                <a:xfrm>
                  <a:off x="3259645" y="3049255"/>
                  <a:ext cx="505009" cy="45719"/>
                </a:xfrm>
                <a:prstGeom prst="rect">
                  <a:avLst/>
                </a:prstGeom>
                <a:solidFill>
                  <a:sysClr val="windowText" lastClr="000000">
                    <a:lumMod val="50000"/>
                    <a:lumOff val="50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-2921000"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68" name="Rectangle 567"/>
                <p:cNvSpPr/>
                <p:nvPr/>
              </p:nvSpPr>
              <p:spPr>
                <a:xfrm>
                  <a:off x="3236786" y="3061640"/>
                  <a:ext cx="505009" cy="45719"/>
                </a:xfrm>
                <a:prstGeom prst="rect">
                  <a:avLst/>
                </a:prstGeom>
                <a:solidFill>
                  <a:sysClr val="windowText" lastClr="000000">
                    <a:lumMod val="50000"/>
                    <a:lumOff val="50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-2032000"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69" name="Rectangle 568"/>
                <p:cNvSpPr/>
                <p:nvPr/>
              </p:nvSpPr>
              <p:spPr>
                <a:xfrm>
                  <a:off x="3232977" y="3054975"/>
                  <a:ext cx="505009" cy="45719"/>
                </a:xfrm>
                <a:prstGeom prst="rect">
                  <a:avLst/>
                </a:prstGeom>
                <a:solidFill>
                  <a:sysClr val="windowText" lastClr="000000">
                    <a:lumMod val="50000"/>
                    <a:lumOff val="50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70" name="Rectangle 569"/>
                <p:cNvSpPr/>
                <p:nvPr/>
              </p:nvSpPr>
              <p:spPr>
                <a:xfrm>
                  <a:off x="3229168" y="3057835"/>
                  <a:ext cx="505009" cy="45719"/>
                </a:xfrm>
                <a:prstGeom prst="rect">
                  <a:avLst/>
                </a:prstGeom>
                <a:solidFill>
                  <a:sysClr val="windowText" lastClr="000000">
                    <a:lumMod val="50000"/>
                    <a:lumOff val="50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-2032000"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71" name="Rectangle 570"/>
                <p:cNvSpPr/>
                <p:nvPr/>
              </p:nvSpPr>
              <p:spPr>
                <a:xfrm>
                  <a:off x="3234884" y="3060695"/>
                  <a:ext cx="505009" cy="45719"/>
                </a:xfrm>
                <a:prstGeom prst="rect">
                  <a:avLst/>
                </a:prstGeom>
                <a:solidFill>
                  <a:sysClr val="windowText" lastClr="000000">
                    <a:lumMod val="50000"/>
                    <a:lumOff val="50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889000"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72" name="Rectangle 571"/>
                <p:cNvSpPr/>
                <p:nvPr/>
              </p:nvSpPr>
              <p:spPr>
                <a:xfrm>
                  <a:off x="3231075" y="3063555"/>
                  <a:ext cx="505009" cy="45719"/>
                </a:xfrm>
                <a:prstGeom prst="rect">
                  <a:avLst/>
                </a:prstGeom>
                <a:solidFill>
                  <a:sysClr val="windowText" lastClr="000000">
                    <a:lumMod val="50000"/>
                    <a:lumOff val="50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-1016000"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73" name="Rectangle 572"/>
                <p:cNvSpPr/>
                <p:nvPr/>
              </p:nvSpPr>
              <p:spPr>
                <a:xfrm rot="3944965">
                  <a:off x="3204145" y="2892854"/>
                  <a:ext cx="77003" cy="133513"/>
                </a:xfrm>
                <a:prstGeom prst="rect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extrusionH="101600" prstMaterial="plastic">
                  <a:bevelT w="12700" h="12700" prst="coolSlant"/>
                  <a:bevelB w="12700" h="12700" prst="coolSlant"/>
                </a:sp3d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74" name="Rectangle 573"/>
                <p:cNvSpPr/>
                <p:nvPr/>
              </p:nvSpPr>
              <p:spPr>
                <a:xfrm rot="3944965">
                  <a:off x="3204145" y="2892853"/>
                  <a:ext cx="77003" cy="133513"/>
                </a:xfrm>
                <a:prstGeom prst="rect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-2032000" extrusionH="101600" prstMaterial="plastic">
                  <a:bevelT w="12700" h="12700" prst="coolSlant"/>
                  <a:bevelB w="12700" h="12700" prst="coolSlant"/>
                </a:sp3d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75" name="Rectangle 574"/>
                <p:cNvSpPr/>
                <p:nvPr/>
              </p:nvSpPr>
              <p:spPr>
                <a:xfrm rot="3944965">
                  <a:off x="3204145" y="2892852"/>
                  <a:ext cx="77003" cy="133513"/>
                </a:xfrm>
                <a:prstGeom prst="rect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889000" extrusionH="101600" prstMaterial="plastic">
                  <a:bevelT w="12700" h="12700" prst="coolSlant"/>
                  <a:bevelB w="12700" h="12700" prst="coolSlant"/>
                </a:sp3d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76" name="Rectangle 575"/>
                <p:cNvSpPr/>
                <p:nvPr/>
              </p:nvSpPr>
              <p:spPr>
                <a:xfrm rot="3944965">
                  <a:off x="3204145" y="2892851"/>
                  <a:ext cx="77003" cy="133513"/>
                </a:xfrm>
                <a:prstGeom prst="rect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-1016000" extrusionH="101600" prstMaterial="plastic">
                  <a:bevelT w="12700" h="12700" prst="coolSlant"/>
                  <a:bevelB w="12700" h="12700" prst="coolSlant"/>
                </a:sp3d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77" name="Rectangle 576"/>
                <p:cNvSpPr/>
                <p:nvPr/>
              </p:nvSpPr>
              <p:spPr>
                <a:xfrm rot="3944965">
                  <a:off x="3204145" y="2892850"/>
                  <a:ext cx="77003" cy="133513"/>
                </a:xfrm>
                <a:prstGeom prst="rect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-2921000" extrusionH="101600" prstMaterial="plastic">
                  <a:bevelT w="12700" h="12700" prst="coolSlant"/>
                  <a:bevelB w="12700" h="12700" prst="coolSlant"/>
                </a:sp3d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78" name="Rounded Rectangle 577"/>
                <p:cNvSpPr/>
                <p:nvPr/>
              </p:nvSpPr>
              <p:spPr>
                <a:xfrm>
                  <a:off x="2615304" y="2722352"/>
                  <a:ext cx="1148419" cy="57886"/>
                </a:xfrm>
                <a:prstGeom prst="roundRect">
                  <a:avLst>
                    <a:gd name="adj" fmla="val 50000"/>
                  </a:avLst>
                </a:prstGeom>
                <a:solidFill>
                  <a:sysClr val="window" lastClr="FFFFFF">
                    <a:lumMod val="7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-3429000" extrusionH="127000" prstMaterial="plastic">
                  <a:bevelT w="38100" h="38100"/>
                  <a:bevelB w="38100" h="38100"/>
                </a:sp3d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79" name="Rounded Rectangle 578"/>
                <p:cNvSpPr/>
                <p:nvPr/>
              </p:nvSpPr>
              <p:spPr>
                <a:xfrm>
                  <a:off x="2611831" y="2717039"/>
                  <a:ext cx="1148419" cy="57886"/>
                </a:xfrm>
                <a:prstGeom prst="roundRect">
                  <a:avLst>
                    <a:gd name="adj" fmla="val 50000"/>
                  </a:avLst>
                </a:prstGeom>
                <a:solidFill>
                  <a:sysClr val="window" lastClr="FFFFFF">
                    <a:lumMod val="7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1111250" extrusionH="127000" prstMaterial="plastic">
                  <a:bevelT w="38100" h="38100"/>
                  <a:bevelB w="38100" h="38100"/>
                </a:sp3d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</p:grpSp>
          <p:grpSp>
            <p:nvGrpSpPr>
              <p:cNvPr id="494" name="Group 543"/>
              <p:cNvGrpSpPr/>
              <p:nvPr/>
            </p:nvGrpSpPr>
            <p:grpSpPr>
              <a:xfrm>
                <a:off x="1049798" y="2231456"/>
                <a:ext cx="1038195" cy="2605204"/>
                <a:chOff x="3175890" y="2410734"/>
                <a:chExt cx="1038195" cy="2605204"/>
              </a:xfrm>
            </p:grpSpPr>
            <p:sp>
              <p:nvSpPr>
                <p:cNvPr id="495" name="Rectangle 494"/>
                <p:cNvSpPr/>
                <p:nvPr/>
              </p:nvSpPr>
              <p:spPr>
                <a:xfrm rot="1392530">
                  <a:off x="3694924" y="2410734"/>
                  <a:ext cx="169956" cy="728383"/>
                </a:xfrm>
                <a:prstGeom prst="rect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/>
                <a:sp3d z="1155700" extrusionH="1524000" prstMaterial="plastic">
                  <a:bevelT w="6350" h="6350" prst="angle"/>
                  <a:bevelB w="6350" h="6350" prst="angle"/>
                </a:sp3d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496" name="Rectangle 495"/>
                <p:cNvSpPr/>
                <p:nvPr/>
              </p:nvSpPr>
              <p:spPr>
                <a:xfrm rot="1392530">
                  <a:off x="3694924" y="2410735"/>
                  <a:ext cx="169956" cy="728383"/>
                </a:xfrm>
                <a:prstGeom prst="rect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/>
                <a:sp3d z="-381000" extrusionH="1905000" prstMaterial="plastic">
                  <a:bevelT w="6350" h="6350" prst="angle"/>
                  <a:bevelB w="6350" h="6350" prst="angle"/>
                </a:sp3d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497" name="Rectangle 496"/>
                <p:cNvSpPr/>
                <p:nvPr/>
              </p:nvSpPr>
              <p:spPr>
                <a:xfrm rot="1392530">
                  <a:off x="3694924" y="2410734"/>
                  <a:ext cx="169956" cy="728383"/>
                </a:xfrm>
                <a:prstGeom prst="rect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/>
                <a:sp3d z="-2178050" extrusionH="1524000" prstMaterial="plastic">
                  <a:bevelT w="6350" h="6350" prst="angle"/>
                  <a:bevelB w="6350" h="6350" prst="angle"/>
                </a:sp3d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498" name="Rounded Rectangle 497"/>
                <p:cNvSpPr/>
                <p:nvPr/>
              </p:nvSpPr>
              <p:spPr>
                <a:xfrm>
                  <a:off x="4141247" y="2709392"/>
                  <a:ext cx="72838" cy="2306546"/>
                </a:xfrm>
                <a:prstGeom prst="roundRect">
                  <a:avLst>
                    <a:gd name="adj" fmla="val 50000"/>
                  </a:avLst>
                </a:prstGeom>
                <a:solidFill>
                  <a:sysClr val="window" lastClr="FFFFFF">
                    <a:lumMod val="7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-3429000" extrusionH="127000" prstMaterial="plastic">
                  <a:bevelT w="38100" h="38100"/>
                  <a:bevelB w="38100" h="38100"/>
                </a:sp3d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grpSp>
              <p:nvGrpSpPr>
                <p:cNvPr id="499" name="Group 549"/>
                <p:cNvGrpSpPr/>
                <p:nvPr/>
              </p:nvGrpSpPr>
              <p:grpSpPr>
                <a:xfrm>
                  <a:off x="3242647" y="2442022"/>
                  <a:ext cx="582706" cy="682417"/>
                  <a:chOff x="791580" y="817056"/>
                  <a:chExt cx="864096" cy="1011957"/>
                </a:xfrm>
              </p:grpSpPr>
              <p:sp>
                <p:nvSpPr>
                  <p:cNvPr id="541" name="Rectangle 540"/>
                  <p:cNvSpPr/>
                  <p:nvPr/>
                </p:nvSpPr>
                <p:spPr>
                  <a:xfrm>
                    <a:off x="791580" y="872716"/>
                    <a:ext cx="864096" cy="45719"/>
                  </a:xfrm>
                  <a:prstGeom prst="rect">
                    <a:avLst/>
                  </a:prstGeom>
                  <a:solidFill>
                    <a:sysClr val="windowText" lastClr="000000">
                      <a:lumMod val="50000"/>
                      <a:lumOff val="50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542" name="Rectangle 541"/>
                  <p:cNvSpPr/>
                  <p:nvPr/>
                </p:nvSpPr>
                <p:spPr>
                  <a:xfrm rot="3610317">
                    <a:off x="557105" y="1300175"/>
                    <a:ext cx="1011957" cy="45719"/>
                  </a:xfrm>
                  <a:prstGeom prst="rect">
                    <a:avLst/>
                  </a:prstGeom>
                  <a:solidFill>
                    <a:sysClr val="windowText" lastClr="000000">
                      <a:lumMod val="50000"/>
                      <a:lumOff val="50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543" name="Rectangle 542"/>
                  <p:cNvSpPr/>
                  <p:nvPr/>
                </p:nvSpPr>
                <p:spPr>
                  <a:xfrm>
                    <a:off x="1079612" y="908720"/>
                    <a:ext cx="396044" cy="108012"/>
                  </a:xfrm>
                  <a:prstGeom prst="rect">
                    <a:avLst/>
                  </a:prstGeom>
                  <a:solidFill>
                    <a:sysClr val="windowText" lastClr="000000">
                      <a:lumMod val="85000"/>
                      <a:lumOff val="1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extrusionH="2540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</p:grpSp>
            <p:grpSp>
              <p:nvGrpSpPr>
                <p:cNvPr id="500" name="Group 550"/>
                <p:cNvGrpSpPr/>
                <p:nvPr/>
              </p:nvGrpSpPr>
              <p:grpSpPr>
                <a:xfrm>
                  <a:off x="3242647" y="2452684"/>
                  <a:ext cx="582706" cy="682417"/>
                  <a:chOff x="791580" y="817056"/>
                  <a:chExt cx="864096" cy="1011957"/>
                </a:xfrm>
              </p:grpSpPr>
              <p:sp>
                <p:nvSpPr>
                  <p:cNvPr id="538" name="Rectangle 537"/>
                  <p:cNvSpPr/>
                  <p:nvPr/>
                </p:nvSpPr>
                <p:spPr>
                  <a:xfrm>
                    <a:off x="791580" y="872716"/>
                    <a:ext cx="864096" cy="45719"/>
                  </a:xfrm>
                  <a:prstGeom prst="rect">
                    <a:avLst/>
                  </a:prstGeom>
                  <a:solidFill>
                    <a:sysClr val="windowText" lastClr="000000">
                      <a:lumMod val="50000"/>
                      <a:lumOff val="50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1016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539" name="Rectangle 538"/>
                  <p:cNvSpPr/>
                  <p:nvPr/>
                </p:nvSpPr>
                <p:spPr>
                  <a:xfrm rot="3610317">
                    <a:off x="557105" y="1300175"/>
                    <a:ext cx="1011957" cy="45719"/>
                  </a:xfrm>
                  <a:prstGeom prst="rect">
                    <a:avLst/>
                  </a:prstGeom>
                  <a:solidFill>
                    <a:sysClr val="windowText" lastClr="000000">
                      <a:lumMod val="50000"/>
                      <a:lumOff val="50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1016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540" name="Rectangle 539"/>
                  <p:cNvSpPr/>
                  <p:nvPr/>
                </p:nvSpPr>
                <p:spPr>
                  <a:xfrm>
                    <a:off x="1079612" y="908720"/>
                    <a:ext cx="396044" cy="108012"/>
                  </a:xfrm>
                  <a:prstGeom prst="rect">
                    <a:avLst/>
                  </a:prstGeom>
                  <a:solidFill>
                    <a:sysClr val="windowText" lastClr="000000">
                      <a:lumMod val="85000"/>
                      <a:lumOff val="1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1016000" extrusionH="2540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</p:grpSp>
            <p:grpSp>
              <p:nvGrpSpPr>
                <p:cNvPr id="501" name="Group 551"/>
                <p:cNvGrpSpPr/>
                <p:nvPr/>
              </p:nvGrpSpPr>
              <p:grpSpPr>
                <a:xfrm>
                  <a:off x="3242647" y="2455277"/>
                  <a:ext cx="582706" cy="682417"/>
                  <a:chOff x="791580" y="817056"/>
                  <a:chExt cx="864096" cy="1011957"/>
                </a:xfrm>
              </p:grpSpPr>
              <p:sp>
                <p:nvSpPr>
                  <p:cNvPr id="535" name="Rectangle 534"/>
                  <p:cNvSpPr/>
                  <p:nvPr/>
                </p:nvSpPr>
                <p:spPr>
                  <a:xfrm>
                    <a:off x="791580" y="872716"/>
                    <a:ext cx="864096" cy="45719"/>
                  </a:xfrm>
                  <a:prstGeom prst="rect">
                    <a:avLst/>
                  </a:prstGeom>
                  <a:solidFill>
                    <a:sysClr val="windowText" lastClr="000000">
                      <a:lumMod val="50000"/>
                      <a:lumOff val="50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2921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536" name="Rectangle 535"/>
                  <p:cNvSpPr/>
                  <p:nvPr/>
                </p:nvSpPr>
                <p:spPr>
                  <a:xfrm rot="3610317">
                    <a:off x="557105" y="1300175"/>
                    <a:ext cx="1011957" cy="45719"/>
                  </a:xfrm>
                  <a:prstGeom prst="rect">
                    <a:avLst/>
                  </a:prstGeom>
                  <a:solidFill>
                    <a:sysClr val="windowText" lastClr="000000">
                      <a:lumMod val="50000"/>
                      <a:lumOff val="50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2921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537" name="Rectangle 536"/>
                  <p:cNvSpPr/>
                  <p:nvPr/>
                </p:nvSpPr>
                <p:spPr>
                  <a:xfrm>
                    <a:off x="1079612" y="908720"/>
                    <a:ext cx="396044" cy="108012"/>
                  </a:xfrm>
                  <a:prstGeom prst="rect">
                    <a:avLst/>
                  </a:prstGeom>
                  <a:solidFill>
                    <a:sysClr val="windowText" lastClr="000000">
                      <a:lumMod val="85000"/>
                      <a:lumOff val="1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2921000" extrusionH="2540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</p:grpSp>
            <p:grpSp>
              <p:nvGrpSpPr>
                <p:cNvPr id="502" name="Group 552"/>
                <p:cNvGrpSpPr/>
                <p:nvPr/>
              </p:nvGrpSpPr>
              <p:grpSpPr>
                <a:xfrm>
                  <a:off x="3242647" y="2452684"/>
                  <a:ext cx="582706" cy="682417"/>
                  <a:chOff x="791580" y="817056"/>
                  <a:chExt cx="864096" cy="1011957"/>
                </a:xfrm>
              </p:grpSpPr>
              <p:sp>
                <p:nvSpPr>
                  <p:cNvPr id="532" name="Rectangle 531"/>
                  <p:cNvSpPr/>
                  <p:nvPr/>
                </p:nvSpPr>
                <p:spPr>
                  <a:xfrm>
                    <a:off x="791580" y="872716"/>
                    <a:ext cx="864096" cy="45719"/>
                  </a:xfrm>
                  <a:prstGeom prst="rect">
                    <a:avLst/>
                  </a:prstGeom>
                  <a:solidFill>
                    <a:sysClr val="windowText" lastClr="000000">
                      <a:lumMod val="50000"/>
                      <a:lumOff val="50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889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533" name="Rectangle 532"/>
                  <p:cNvSpPr/>
                  <p:nvPr/>
                </p:nvSpPr>
                <p:spPr>
                  <a:xfrm rot="3610317">
                    <a:off x="557105" y="1300175"/>
                    <a:ext cx="1011957" cy="45719"/>
                  </a:xfrm>
                  <a:prstGeom prst="rect">
                    <a:avLst/>
                  </a:prstGeom>
                  <a:solidFill>
                    <a:sysClr val="windowText" lastClr="000000">
                      <a:lumMod val="50000"/>
                      <a:lumOff val="50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889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534" name="Rectangle 533"/>
                  <p:cNvSpPr/>
                  <p:nvPr/>
                </p:nvSpPr>
                <p:spPr>
                  <a:xfrm>
                    <a:off x="1079612" y="908720"/>
                    <a:ext cx="396044" cy="108012"/>
                  </a:xfrm>
                  <a:prstGeom prst="rect">
                    <a:avLst/>
                  </a:prstGeom>
                  <a:solidFill>
                    <a:sysClr val="windowText" lastClr="000000">
                      <a:lumMod val="85000"/>
                      <a:lumOff val="1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889000" extrusionH="2540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</p:grpSp>
            <p:grpSp>
              <p:nvGrpSpPr>
                <p:cNvPr id="503" name="Group 553"/>
                <p:cNvGrpSpPr/>
                <p:nvPr/>
              </p:nvGrpSpPr>
              <p:grpSpPr>
                <a:xfrm>
                  <a:off x="3242647" y="2450091"/>
                  <a:ext cx="582706" cy="682417"/>
                  <a:chOff x="791580" y="817056"/>
                  <a:chExt cx="864096" cy="1011957"/>
                </a:xfrm>
              </p:grpSpPr>
              <p:sp>
                <p:nvSpPr>
                  <p:cNvPr id="529" name="Rectangle 528"/>
                  <p:cNvSpPr/>
                  <p:nvPr/>
                </p:nvSpPr>
                <p:spPr>
                  <a:xfrm>
                    <a:off x="791580" y="872716"/>
                    <a:ext cx="864096" cy="45719"/>
                  </a:xfrm>
                  <a:prstGeom prst="rect">
                    <a:avLst/>
                  </a:prstGeom>
                  <a:solidFill>
                    <a:sysClr val="windowText" lastClr="000000">
                      <a:lumMod val="50000"/>
                      <a:lumOff val="50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2032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530" name="Rectangle 529"/>
                  <p:cNvSpPr/>
                  <p:nvPr/>
                </p:nvSpPr>
                <p:spPr>
                  <a:xfrm rot="3610317">
                    <a:off x="557105" y="1300175"/>
                    <a:ext cx="1011957" cy="45719"/>
                  </a:xfrm>
                  <a:prstGeom prst="rect">
                    <a:avLst/>
                  </a:prstGeom>
                  <a:solidFill>
                    <a:sysClr val="windowText" lastClr="000000">
                      <a:lumMod val="50000"/>
                      <a:lumOff val="50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2032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531" name="Rectangle 530"/>
                  <p:cNvSpPr/>
                  <p:nvPr/>
                </p:nvSpPr>
                <p:spPr>
                  <a:xfrm>
                    <a:off x="1079612" y="908720"/>
                    <a:ext cx="396044" cy="108012"/>
                  </a:xfrm>
                  <a:prstGeom prst="rect">
                    <a:avLst/>
                  </a:prstGeom>
                  <a:solidFill>
                    <a:sysClr val="windowText" lastClr="000000">
                      <a:lumMod val="85000"/>
                      <a:lumOff val="1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2032000" extrusionH="2540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</p:grpSp>
            <p:sp>
              <p:nvSpPr>
                <p:cNvPr id="504" name="Rectangle 503"/>
                <p:cNvSpPr/>
                <p:nvPr/>
              </p:nvSpPr>
              <p:spPr>
                <a:xfrm>
                  <a:off x="3509720" y="2479557"/>
                  <a:ext cx="121397" cy="48559"/>
                </a:xfrm>
                <a:prstGeom prst="rect">
                  <a:avLst/>
                </a:prstGeom>
                <a:solidFill>
                  <a:sysClr val="windowText" lastClr="000000">
                    <a:lumMod val="50000"/>
                    <a:lumOff val="50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889000" extrusionH="39370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05" name="Rectangle 504"/>
                <p:cNvSpPr/>
                <p:nvPr/>
              </p:nvSpPr>
              <p:spPr>
                <a:xfrm rot="3944965">
                  <a:off x="3802493" y="2879256"/>
                  <a:ext cx="45719" cy="315807"/>
                </a:xfrm>
                <a:prstGeom prst="rect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-419100" extrusionH="3302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06" name="Rectangle 505"/>
                <p:cNvSpPr/>
                <p:nvPr/>
              </p:nvSpPr>
              <p:spPr>
                <a:xfrm rot="3944965">
                  <a:off x="3802609" y="2879255"/>
                  <a:ext cx="45719" cy="315807"/>
                </a:xfrm>
                <a:prstGeom prst="rect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-1009650" extrusionH="3302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07" name="Rectangle 506"/>
                <p:cNvSpPr/>
                <p:nvPr/>
              </p:nvSpPr>
              <p:spPr>
                <a:xfrm rot="3944965">
                  <a:off x="3802725" y="2879254"/>
                  <a:ext cx="45719" cy="315807"/>
                </a:xfrm>
                <a:prstGeom prst="rect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158750" extrusionH="3302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08" name="Rectangle 507"/>
                <p:cNvSpPr/>
                <p:nvPr/>
              </p:nvSpPr>
              <p:spPr>
                <a:xfrm rot="3944965">
                  <a:off x="3802841" y="2879253"/>
                  <a:ext cx="45719" cy="315807"/>
                </a:xfrm>
                <a:prstGeom prst="rect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-1790700" extrusionH="3302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09" name="Rectangle 508"/>
                <p:cNvSpPr/>
                <p:nvPr/>
              </p:nvSpPr>
              <p:spPr>
                <a:xfrm rot="3944965">
                  <a:off x="3802957" y="2879252"/>
                  <a:ext cx="45719" cy="315807"/>
                </a:xfrm>
                <a:prstGeom prst="rect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-2444750" extrusionH="3302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10" name="Rectangle 509"/>
                <p:cNvSpPr/>
                <p:nvPr/>
              </p:nvSpPr>
              <p:spPr>
                <a:xfrm rot="3944965">
                  <a:off x="3803073" y="2879251"/>
                  <a:ext cx="45719" cy="315807"/>
                </a:xfrm>
                <a:prstGeom prst="rect">
                  <a:avLst/>
                </a:prstGeom>
                <a:solidFill>
                  <a:sysClr val="windowText" lastClr="000000">
                    <a:lumMod val="65000"/>
                    <a:lumOff val="3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762000" extrusionH="3302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11" name="Rectangle 510"/>
                <p:cNvSpPr/>
                <p:nvPr/>
              </p:nvSpPr>
              <p:spPr>
                <a:xfrm rot="3944965">
                  <a:off x="3803189" y="2879250"/>
                  <a:ext cx="45719" cy="315807"/>
                </a:xfrm>
                <a:prstGeom prst="rect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-3003550" extrusionH="3302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12" name="Rectangle 511"/>
                <p:cNvSpPr/>
                <p:nvPr/>
              </p:nvSpPr>
              <p:spPr>
                <a:xfrm rot="3944965">
                  <a:off x="3204145" y="2892855"/>
                  <a:ext cx="77003" cy="133513"/>
                </a:xfrm>
                <a:prstGeom prst="rect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13" name="Rectangle 512"/>
                <p:cNvSpPr/>
                <p:nvPr/>
              </p:nvSpPr>
              <p:spPr>
                <a:xfrm rot="5400000">
                  <a:off x="2963679" y="2768079"/>
                  <a:ext cx="591933" cy="45719"/>
                </a:xfrm>
                <a:prstGeom prst="rect">
                  <a:avLst/>
                </a:prstGeom>
                <a:solidFill>
                  <a:sysClr val="windowText" lastClr="000000">
                    <a:lumMod val="50000"/>
                    <a:lumOff val="50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-2921000"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14" name="Rectangle 513"/>
                <p:cNvSpPr/>
                <p:nvPr/>
              </p:nvSpPr>
              <p:spPr>
                <a:xfrm rot="5400000">
                  <a:off x="2969540" y="2759258"/>
                  <a:ext cx="591933" cy="45719"/>
                </a:xfrm>
                <a:prstGeom prst="rect">
                  <a:avLst/>
                </a:prstGeom>
                <a:solidFill>
                  <a:sysClr val="windowText" lastClr="000000">
                    <a:lumMod val="50000"/>
                    <a:lumOff val="50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-2032000"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15" name="Rectangle 514"/>
                <p:cNvSpPr/>
                <p:nvPr/>
              </p:nvSpPr>
              <p:spPr>
                <a:xfrm rot="5400000">
                  <a:off x="2965876" y="2759962"/>
                  <a:ext cx="591933" cy="45719"/>
                </a:xfrm>
                <a:prstGeom prst="rect">
                  <a:avLst/>
                </a:prstGeom>
                <a:solidFill>
                  <a:sysClr val="windowText" lastClr="000000">
                    <a:lumMod val="50000"/>
                    <a:lumOff val="50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-1016000"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16" name="Rectangle 515"/>
                <p:cNvSpPr/>
                <p:nvPr/>
              </p:nvSpPr>
              <p:spPr>
                <a:xfrm rot="5400000">
                  <a:off x="2971737" y="2760666"/>
                  <a:ext cx="591933" cy="45719"/>
                </a:xfrm>
                <a:prstGeom prst="rect">
                  <a:avLst/>
                </a:prstGeom>
                <a:solidFill>
                  <a:sysClr val="windowText" lastClr="000000">
                    <a:lumMod val="50000"/>
                    <a:lumOff val="50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17" name="Rectangle 516"/>
                <p:cNvSpPr/>
                <p:nvPr/>
              </p:nvSpPr>
              <p:spPr>
                <a:xfrm rot="5400000">
                  <a:off x="2968073" y="2761370"/>
                  <a:ext cx="591933" cy="45719"/>
                </a:xfrm>
                <a:prstGeom prst="rect">
                  <a:avLst/>
                </a:prstGeom>
                <a:solidFill>
                  <a:sysClr val="windowText" lastClr="000000">
                    <a:lumMod val="50000"/>
                    <a:lumOff val="50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889000"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18" name="Rectangle 517"/>
                <p:cNvSpPr/>
                <p:nvPr/>
              </p:nvSpPr>
              <p:spPr>
                <a:xfrm>
                  <a:off x="3259645" y="3049255"/>
                  <a:ext cx="505009" cy="45719"/>
                </a:xfrm>
                <a:prstGeom prst="rect">
                  <a:avLst/>
                </a:prstGeom>
                <a:solidFill>
                  <a:sysClr val="windowText" lastClr="000000">
                    <a:lumMod val="50000"/>
                    <a:lumOff val="50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-2921000"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19" name="Rectangle 518"/>
                <p:cNvSpPr/>
                <p:nvPr/>
              </p:nvSpPr>
              <p:spPr>
                <a:xfrm>
                  <a:off x="3236786" y="3061640"/>
                  <a:ext cx="505009" cy="45719"/>
                </a:xfrm>
                <a:prstGeom prst="rect">
                  <a:avLst/>
                </a:prstGeom>
                <a:solidFill>
                  <a:sysClr val="windowText" lastClr="000000">
                    <a:lumMod val="50000"/>
                    <a:lumOff val="50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-2032000"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20" name="Rectangle 519"/>
                <p:cNvSpPr/>
                <p:nvPr/>
              </p:nvSpPr>
              <p:spPr>
                <a:xfrm>
                  <a:off x="3232977" y="3054975"/>
                  <a:ext cx="505009" cy="45719"/>
                </a:xfrm>
                <a:prstGeom prst="rect">
                  <a:avLst/>
                </a:prstGeom>
                <a:solidFill>
                  <a:sysClr val="windowText" lastClr="000000">
                    <a:lumMod val="50000"/>
                    <a:lumOff val="50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21" name="Rectangle 520"/>
                <p:cNvSpPr/>
                <p:nvPr/>
              </p:nvSpPr>
              <p:spPr>
                <a:xfrm>
                  <a:off x="3229168" y="3057835"/>
                  <a:ext cx="505009" cy="45719"/>
                </a:xfrm>
                <a:prstGeom prst="rect">
                  <a:avLst/>
                </a:prstGeom>
                <a:solidFill>
                  <a:sysClr val="windowText" lastClr="000000">
                    <a:lumMod val="50000"/>
                    <a:lumOff val="50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-2032000"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22" name="Rectangle 521"/>
                <p:cNvSpPr/>
                <p:nvPr/>
              </p:nvSpPr>
              <p:spPr>
                <a:xfrm>
                  <a:off x="3234884" y="3060695"/>
                  <a:ext cx="505009" cy="45719"/>
                </a:xfrm>
                <a:prstGeom prst="rect">
                  <a:avLst/>
                </a:prstGeom>
                <a:solidFill>
                  <a:sysClr val="windowText" lastClr="000000">
                    <a:lumMod val="50000"/>
                    <a:lumOff val="50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889000"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23" name="Rectangle 522"/>
                <p:cNvSpPr/>
                <p:nvPr/>
              </p:nvSpPr>
              <p:spPr>
                <a:xfrm>
                  <a:off x="3231075" y="3063555"/>
                  <a:ext cx="505009" cy="45719"/>
                </a:xfrm>
                <a:prstGeom prst="rect">
                  <a:avLst/>
                </a:prstGeom>
                <a:solidFill>
                  <a:sysClr val="windowText" lastClr="000000">
                    <a:lumMod val="50000"/>
                    <a:lumOff val="50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-1016000"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24" name="Rectangle 523"/>
                <p:cNvSpPr/>
                <p:nvPr/>
              </p:nvSpPr>
              <p:spPr>
                <a:xfrm rot="3944965">
                  <a:off x="3204145" y="2892854"/>
                  <a:ext cx="77003" cy="133513"/>
                </a:xfrm>
                <a:prstGeom prst="rect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extrusionH="101600" prstMaterial="plastic">
                  <a:bevelT w="12700" h="12700" prst="coolSlant"/>
                  <a:bevelB w="12700" h="12700" prst="coolSlant"/>
                </a:sp3d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25" name="Rectangle 524"/>
                <p:cNvSpPr/>
                <p:nvPr/>
              </p:nvSpPr>
              <p:spPr>
                <a:xfrm rot="3944965">
                  <a:off x="3204145" y="2892853"/>
                  <a:ext cx="77003" cy="133513"/>
                </a:xfrm>
                <a:prstGeom prst="rect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-2032000" extrusionH="101600" prstMaterial="plastic">
                  <a:bevelT w="12700" h="12700" prst="coolSlant"/>
                  <a:bevelB w="12700" h="12700" prst="coolSlant"/>
                </a:sp3d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26" name="Rectangle 525"/>
                <p:cNvSpPr/>
                <p:nvPr/>
              </p:nvSpPr>
              <p:spPr>
                <a:xfrm rot="3944965">
                  <a:off x="3204145" y="2892852"/>
                  <a:ext cx="77003" cy="133513"/>
                </a:xfrm>
                <a:prstGeom prst="rect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889000" extrusionH="101600" prstMaterial="plastic">
                  <a:bevelT w="12700" h="12700" prst="coolSlant"/>
                  <a:bevelB w="12700" h="12700" prst="coolSlant"/>
                </a:sp3d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27" name="Rectangle 526"/>
                <p:cNvSpPr/>
                <p:nvPr/>
              </p:nvSpPr>
              <p:spPr>
                <a:xfrm rot="3944965">
                  <a:off x="3204145" y="2892851"/>
                  <a:ext cx="77003" cy="133513"/>
                </a:xfrm>
                <a:prstGeom prst="rect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-1016000" extrusionH="101600" prstMaterial="plastic">
                  <a:bevelT w="12700" h="12700" prst="coolSlant"/>
                  <a:bevelB w="12700" h="12700" prst="coolSlant"/>
                </a:sp3d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528" name="Rectangle 527"/>
                <p:cNvSpPr/>
                <p:nvPr/>
              </p:nvSpPr>
              <p:spPr>
                <a:xfrm rot="3944965">
                  <a:off x="3204145" y="2892850"/>
                  <a:ext cx="77003" cy="133513"/>
                </a:xfrm>
                <a:prstGeom prst="rect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-2921000" extrusionH="101600" prstMaterial="plastic">
                  <a:bevelT w="12700" h="12700" prst="coolSlant"/>
                  <a:bevelB w="12700" h="12700" prst="coolSlant"/>
                </a:sp3d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</p:grpSp>
        </p:grpSp>
      </p:grpSp>
      <p:grpSp>
        <p:nvGrpSpPr>
          <p:cNvPr id="644" name="Group 75"/>
          <p:cNvGrpSpPr/>
          <p:nvPr/>
        </p:nvGrpSpPr>
        <p:grpSpPr>
          <a:xfrm>
            <a:off x="8536030" y="5074316"/>
            <a:ext cx="1642789" cy="554363"/>
            <a:chOff x="539353" y="4393562"/>
            <a:chExt cx="1642789" cy="554363"/>
          </a:xfrm>
          <a:scene3d>
            <a:camera prst="perspectiveFront">
              <a:rot lat="21480000" lon="299993" rev="0"/>
            </a:camera>
            <a:lightRig rig="soft" dir="t">
              <a:rot lat="0" lon="0" rev="9600000"/>
            </a:lightRig>
          </a:scene3d>
        </p:grpSpPr>
        <p:sp>
          <p:nvSpPr>
            <p:cNvPr id="645" name="Oval 644"/>
            <p:cNvSpPr/>
            <p:nvPr/>
          </p:nvSpPr>
          <p:spPr>
            <a:xfrm rot="18813286">
              <a:off x="1774413" y="4387128"/>
              <a:ext cx="60614" cy="268031"/>
            </a:xfrm>
            <a:prstGeom prst="ellipse">
              <a:avLst/>
            </a:prstGeom>
            <a:solidFill>
              <a:srgbClr val="F79646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  <a:sp3d prstMaterial="plastic"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  <p:sp>
          <p:nvSpPr>
            <p:cNvPr id="646" name="Rounded Rectangle 645"/>
            <p:cNvSpPr/>
            <p:nvPr/>
          </p:nvSpPr>
          <p:spPr>
            <a:xfrm>
              <a:off x="975952" y="4793528"/>
              <a:ext cx="658336" cy="79358"/>
            </a:xfrm>
            <a:prstGeom prst="roundRect">
              <a:avLst/>
            </a:prstGeom>
            <a:solidFill>
              <a:sysClr val="windowText" lastClr="000000">
                <a:lumMod val="75000"/>
                <a:lumOff val="25000"/>
              </a:sysClr>
            </a:solidFill>
            <a:ln w="25400" cap="flat" cmpd="sng" algn="ctr">
              <a:noFill/>
              <a:prstDash val="solid"/>
            </a:ln>
            <a:effectLst/>
            <a:sp3d z="-19050" extrusionH="533400" prstMaterial="plastic"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  <p:sp>
          <p:nvSpPr>
            <p:cNvPr id="647" name="Snip Same Side Corner Rectangle 646"/>
            <p:cNvSpPr/>
            <p:nvPr/>
          </p:nvSpPr>
          <p:spPr>
            <a:xfrm flipV="1">
              <a:off x="628180" y="4669214"/>
              <a:ext cx="1387139" cy="171330"/>
            </a:xfrm>
            <a:prstGeom prst="snip2SameRect">
              <a:avLst>
                <a:gd name="adj1" fmla="val 12033"/>
                <a:gd name="adj2" fmla="val 0"/>
              </a:avLst>
            </a:prstGeom>
            <a:solidFill>
              <a:sysClr val="windowText" lastClr="000000">
                <a:lumMod val="75000"/>
                <a:lumOff val="25000"/>
              </a:sysClr>
            </a:solidFill>
            <a:ln w="25400" cap="flat" cmpd="sng" algn="ctr">
              <a:noFill/>
              <a:prstDash val="solid"/>
            </a:ln>
            <a:effectLst/>
            <a:sp3d z="-19050" extrusionH="533400" prstMaterial="plastic"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  <p:grpSp>
          <p:nvGrpSpPr>
            <p:cNvPr id="648" name="Group 79"/>
            <p:cNvGrpSpPr/>
            <p:nvPr/>
          </p:nvGrpSpPr>
          <p:grpSpPr>
            <a:xfrm>
              <a:off x="1023407" y="4537816"/>
              <a:ext cx="26654" cy="43046"/>
              <a:chOff x="3153370" y="3280404"/>
              <a:chExt cx="127397" cy="205743"/>
            </a:xfrm>
          </p:grpSpPr>
          <p:sp>
            <p:nvSpPr>
              <p:cNvPr id="802" name="Rounded Rectangle 801"/>
              <p:cNvSpPr/>
              <p:nvPr/>
            </p:nvSpPr>
            <p:spPr>
              <a:xfrm>
                <a:off x="3186113" y="3357563"/>
                <a:ext cx="61912" cy="105638"/>
              </a:xfrm>
              <a:prstGeom prst="roundRect">
                <a:avLst/>
              </a:prstGeom>
              <a:solidFill>
                <a:srgbClr val="0070C0"/>
              </a:solidFill>
              <a:ln w="25400" cap="flat" cmpd="sng" algn="ctr">
                <a:noFill/>
                <a:prstDash val="solid"/>
              </a:ln>
              <a:effectLst/>
              <a:sp3d extrusionH="571500" prstMaterial="plastic"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803" name="Rounded Rectangle 802"/>
              <p:cNvSpPr/>
              <p:nvPr/>
            </p:nvSpPr>
            <p:spPr>
              <a:xfrm>
                <a:off x="3153370" y="3280404"/>
                <a:ext cx="127397" cy="205743"/>
              </a:xfrm>
              <a:prstGeom prst="roundRect">
                <a:avLst>
                  <a:gd name="adj" fmla="val 50000"/>
                </a:avLst>
              </a:prstGeom>
              <a:solidFill>
                <a:sysClr val="windowText" lastClr="000000"/>
              </a:solidFill>
              <a:ln w="25400" cap="flat" cmpd="sng" algn="ctr">
                <a:noFill/>
                <a:prstDash val="solid"/>
              </a:ln>
              <a:effectLst/>
              <a:sp3d extrusionH="571500" prstMaterial="plastic"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</p:grpSp>
        <p:sp>
          <p:nvSpPr>
            <p:cNvPr id="649" name="Parallelogram 168976"/>
            <p:cNvSpPr/>
            <p:nvPr/>
          </p:nvSpPr>
          <p:spPr>
            <a:xfrm>
              <a:off x="996379" y="4433890"/>
              <a:ext cx="752796" cy="152453"/>
            </a:xfrm>
            <a:custGeom>
              <a:avLst/>
              <a:gdLst/>
              <a:ahLst/>
              <a:cxnLst/>
              <a:rect l="l" t="t" r="r" b="b"/>
              <a:pathLst>
                <a:path w="3598068" h="728664">
                  <a:moveTo>
                    <a:pt x="988218" y="0"/>
                  </a:moveTo>
                  <a:lnTo>
                    <a:pt x="988218" y="9745"/>
                  </a:lnTo>
                  <a:lnTo>
                    <a:pt x="989509" y="1"/>
                  </a:lnTo>
                  <a:lnTo>
                    <a:pt x="2726532" y="1"/>
                  </a:lnTo>
                  <a:lnTo>
                    <a:pt x="3021806" y="1"/>
                  </a:lnTo>
                  <a:lnTo>
                    <a:pt x="3515817" y="1"/>
                  </a:lnTo>
                  <a:lnTo>
                    <a:pt x="3598068" y="728664"/>
                  </a:lnTo>
                  <a:lnTo>
                    <a:pt x="2925265" y="728664"/>
                  </a:lnTo>
                  <a:lnTo>
                    <a:pt x="2808783" y="728664"/>
                  </a:lnTo>
                  <a:lnTo>
                    <a:pt x="892968" y="728664"/>
                  </a:lnTo>
                  <a:lnTo>
                    <a:pt x="892968" y="728663"/>
                  </a:lnTo>
                  <a:lnTo>
                    <a:pt x="0" y="728663"/>
                  </a:lnTo>
                  <a:close/>
                </a:path>
              </a:pathLst>
            </a:custGeom>
            <a:solidFill>
              <a:srgbClr val="F79646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  <a:sp3d z="-6350" extrusionH="558800" prstMaterial="translucentPowder"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  <p:sp>
          <p:nvSpPr>
            <p:cNvPr id="650" name="Trapezoid 2"/>
            <p:cNvSpPr/>
            <p:nvPr/>
          </p:nvSpPr>
          <p:spPr>
            <a:xfrm rot="16200000">
              <a:off x="1104886" y="3839123"/>
              <a:ext cx="475068" cy="1583945"/>
            </a:xfrm>
            <a:custGeom>
              <a:avLst/>
              <a:gdLst/>
              <a:ahLst/>
              <a:cxnLst/>
              <a:rect l="l" t="t" r="r" b="b"/>
              <a:pathLst>
                <a:path w="475068" h="1583945">
                  <a:moveTo>
                    <a:pt x="247931" y="1570138"/>
                  </a:moveTo>
                  <a:lnTo>
                    <a:pt x="246137" y="1571158"/>
                  </a:lnTo>
                  <a:cubicBezTo>
                    <a:pt x="246157" y="1571029"/>
                    <a:pt x="246178" y="1570899"/>
                    <a:pt x="246189" y="1570768"/>
                  </a:cubicBezTo>
                  <a:close/>
                  <a:moveTo>
                    <a:pt x="266770" y="1559435"/>
                  </a:moveTo>
                  <a:cubicBezTo>
                    <a:pt x="262739" y="1566071"/>
                    <a:pt x="256165" y="1570312"/>
                    <a:pt x="247931" y="1570138"/>
                  </a:cubicBezTo>
                  <a:close/>
                  <a:moveTo>
                    <a:pt x="272539" y="1549677"/>
                  </a:moveTo>
                  <a:cubicBezTo>
                    <a:pt x="272101" y="1553904"/>
                    <a:pt x="269729" y="1556968"/>
                    <a:pt x="266770" y="1559435"/>
                  </a:cubicBezTo>
                  <a:close/>
                  <a:moveTo>
                    <a:pt x="282785" y="829430"/>
                  </a:moveTo>
                  <a:cubicBezTo>
                    <a:pt x="282785" y="1153070"/>
                    <a:pt x="267926" y="1433505"/>
                    <a:pt x="246189" y="1570768"/>
                  </a:cubicBezTo>
                  <a:cubicBezTo>
                    <a:pt x="243039" y="1574315"/>
                    <a:pt x="239000" y="1574878"/>
                    <a:pt x="234830" y="1574878"/>
                  </a:cubicBezTo>
                  <a:lnTo>
                    <a:pt x="139765" y="1574878"/>
                  </a:lnTo>
                  <a:lnTo>
                    <a:pt x="137335" y="1574878"/>
                  </a:lnTo>
                  <a:lnTo>
                    <a:pt x="84497" y="1574878"/>
                  </a:lnTo>
                  <a:lnTo>
                    <a:pt x="84497" y="1583945"/>
                  </a:lnTo>
                  <a:lnTo>
                    <a:pt x="39060" y="1572586"/>
                  </a:lnTo>
                  <a:lnTo>
                    <a:pt x="39060" y="1543257"/>
                  </a:lnTo>
                  <a:lnTo>
                    <a:pt x="39060" y="1399209"/>
                  </a:lnTo>
                  <a:lnTo>
                    <a:pt x="39060" y="1395122"/>
                  </a:lnTo>
                  <a:lnTo>
                    <a:pt x="49622" y="1396186"/>
                  </a:lnTo>
                  <a:cubicBezTo>
                    <a:pt x="126482" y="1396186"/>
                    <a:pt x="188790" y="1333879"/>
                    <a:pt x="188790" y="1257019"/>
                  </a:cubicBezTo>
                  <a:cubicBezTo>
                    <a:pt x="188790" y="1180160"/>
                    <a:pt x="126482" y="1117852"/>
                    <a:pt x="49622" y="1117852"/>
                  </a:cubicBezTo>
                  <a:cubicBezTo>
                    <a:pt x="46052" y="1117852"/>
                    <a:pt x="42513" y="1117987"/>
                    <a:pt x="39060" y="1118917"/>
                  </a:cubicBezTo>
                  <a:lnTo>
                    <a:pt x="39060" y="1118915"/>
                  </a:lnTo>
                  <a:lnTo>
                    <a:pt x="32729" y="1118915"/>
                  </a:lnTo>
                  <a:cubicBezTo>
                    <a:pt x="14654" y="1118915"/>
                    <a:pt x="0" y="1104262"/>
                    <a:pt x="0" y="1086186"/>
                  </a:cubicBezTo>
                  <a:lnTo>
                    <a:pt x="0" y="415090"/>
                  </a:lnTo>
                  <a:cubicBezTo>
                    <a:pt x="0" y="397569"/>
                    <a:pt x="13767" y="383264"/>
                    <a:pt x="31089" y="382692"/>
                  </a:cubicBezTo>
                  <a:lnTo>
                    <a:pt x="31089" y="382222"/>
                  </a:lnTo>
                  <a:lnTo>
                    <a:pt x="46965" y="383822"/>
                  </a:lnTo>
                  <a:cubicBezTo>
                    <a:pt x="123825" y="383822"/>
                    <a:pt x="186132" y="321515"/>
                    <a:pt x="186132" y="244655"/>
                  </a:cubicBezTo>
                  <a:cubicBezTo>
                    <a:pt x="186132" y="167795"/>
                    <a:pt x="123825" y="105488"/>
                    <a:pt x="46965" y="105488"/>
                  </a:cubicBezTo>
                  <a:cubicBezTo>
                    <a:pt x="41569" y="105488"/>
                    <a:pt x="36245" y="105795"/>
                    <a:pt x="31089" y="107088"/>
                  </a:cubicBezTo>
                  <a:lnTo>
                    <a:pt x="31089" y="42516"/>
                  </a:lnTo>
                  <a:lnTo>
                    <a:pt x="31089" y="22451"/>
                  </a:lnTo>
                  <a:cubicBezTo>
                    <a:pt x="31089" y="18673"/>
                    <a:pt x="34151" y="15611"/>
                    <a:pt x="37929" y="15611"/>
                  </a:cubicBezTo>
                  <a:cubicBezTo>
                    <a:pt x="41707" y="15611"/>
                    <a:pt x="44769" y="18673"/>
                    <a:pt x="44769" y="22451"/>
                  </a:cubicBezTo>
                  <a:lnTo>
                    <a:pt x="44769" y="24696"/>
                  </a:lnTo>
                  <a:cubicBezTo>
                    <a:pt x="46356" y="23909"/>
                    <a:pt x="48125" y="23649"/>
                    <a:pt x="49956" y="23649"/>
                  </a:cubicBezTo>
                  <a:lnTo>
                    <a:pt x="72540" y="23649"/>
                  </a:lnTo>
                  <a:lnTo>
                    <a:pt x="72540" y="6757"/>
                  </a:lnTo>
                  <a:cubicBezTo>
                    <a:pt x="72540" y="3025"/>
                    <a:pt x="75565" y="0"/>
                    <a:pt x="79296" y="0"/>
                  </a:cubicBezTo>
                  <a:lnTo>
                    <a:pt x="88596" y="0"/>
                  </a:lnTo>
                  <a:cubicBezTo>
                    <a:pt x="92328" y="0"/>
                    <a:pt x="95353" y="3025"/>
                    <a:pt x="95353" y="6757"/>
                  </a:cubicBezTo>
                  <a:lnTo>
                    <a:pt x="95353" y="23649"/>
                  </a:lnTo>
                  <a:lnTo>
                    <a:pt x="137250" y="23649"/>
                  </a:lnTo>
                  <a:cubicBezTo>
                    <a:pt x="137737" y="16922"/>
                    <a:pt x="143404" y="11692"/>
                    <a:pt x="150292" y="11692"/>
                  </a:cubicBezTo>
                  <a:lnTo>
                    <a:pt x="217057" y="11692"/>
                  </a:lnTo>
                  <a:lnTo>
                    <a:pt x="221357" y="12560"/>
                  </a:lnTo>
                  <a:lnTo>
                    <a:pt x="225657" y="11692"/>
                  </a:lnTo>
                  <a:lnTo>
                    <a:pt x="228023" y="12079"/>
                  </a:lnTo>
                  <a:cubicBezTo>
                    <a:pt x="259242" y="83112"/>
                    <a:pt x="282785" y="422042"/>
                    <a:pt x="282785" y="829430"/>
                  </a:cubicBezTo>
                  <a:close/>
                  <a:moveTo>
                    <a:pt x="300741" y="354300"/>
                  </a:moveTo>
                  <a:cubicBezTo>
                    <a:pt x="296735" y="359079"/>
                    <a:pt x="292915" y="366038"/>
                    <a:pt x="290020" y="374144"/>
                  </a:cubicBezTo>
                  <a:cubicBezTo>
                    <a:pt x="287217" y="381994"/>
                    <a:pt x="285768" y="389562"/>
                    <a:pt x="285758" y="395668"/>
                  </a:cubicBezTo>
                  <a:cubicBezTo>
                    <a:pt x="285502" y="389301"/>
                    <a:pt x="286949" y="381036"/>
                    <a:pt x="290020" y="372434"/>
                  </a:cubicBezTo>
                  <a:cubicBezTo>
                    <a:pt x="292861" y="364478"/>
                    <a:pt x="296594" y="357626"/>
                    <a:pt x="300547" y="352881"/>
                  </a:cubicBezTo>
                  <a:close/>
                  <a:moveTo>
                    <a:pt x="309324" y="1319172"/>
                  </a:moveTo>
                  <a:lnTo>
                    <a:pt x="307984" y="1322045"/>
                  </a:lnTo>
                  <a:cubicBezTo>
                    <a:pt x="305361" y="1324717"/>
                    <a:pt x="302502" y="1327018"/>
                    <a:pt x="299666" y="1329258"/>
                  </a:cubicBezTo>
                  <a:lnTo>
                    <a:pt x="279397" y="1538209"/>
                  </a:lnTo>
                  <a:lnTo>
                    <a:pt x="279318" y="1538209"/>
                  </a:lnTo>
                  <a:lnTo>
                    <a:pt x="272539" y="1549677"/>
                  </a:lnTo>
                  <a:cubicBezTo>
                    <a:pt x="276545" y="1546278"/>
                    <a:pt x="278349" y="1541538"/>
                    <a:pt x="279318" y="1536499"/>
                  </a:cubicBezTo>
                  <a:lnTo>
                    <a:pt x="279397" y="1536499"/>
                  </a:lnTo>
                  <a:lnTo>
                    <a:pt x="299666" y="1327547"/>
                  </a:lnTo>
                  <a:close/>
                  <a:moveTo>
                    <a:pt x="383305" y="1165133"/>
                  </a:moveTo>
                  <a:cubicBezTo>
                    <a:pt x="383143" y="1165236"/>
                    <a:pt x="382980" y="1165339"/>
                    <a:pt x="382826" y="1165456"/>
                  </a:cubicBezTo>
                  <a:lnTo>
                    <a:pt x="382826" y="1165133"/>
                  </a:lnTo>
                  <a:close/>
                  <a:moveTo>
                    <a:pt x="426602" y="872515"/>
                  </a:moveTo>
                  <a:lnTo>
                    <a:pt x="426602" y="874226"/>
                  </a:lnTo>
                  <a:lnTo>
                    <a:pt x="286439" y="855461"/>
                  </a:lnTo>
                  <a:lnTo>
                    <a:pt x="286439" y="853751"/>
                  </a:lnTo>
                  <a:close/>
                  <a:moveTo>
                    <a:pt x="426602" y="644542"/>
                  </a:moveTo>
                  <a:lnTo>
                    <a:pt x="426602" y="644664"/>
                  </a:lnTo>
                  <a:lnTo>
                    <a:pt x="423037" y="643690"/>
                  </a:lnTo>
                  <a:lnTo>
                    <a:pt x="421777" y="642101"/>
                  </a:lnTo>
                  <a:close/>
                  <a:moveTo>
                    <a:pt x="426602" y="642954"/>
                  </a:moveTo>
                  <a:lnTo>
                    <a:pt x="426602" y="644542"/>
                  </a:lnTo>
                  <a:lnTo>
                    <a:pt x="424984" y="642511"/>
                  </a:lnTo>
                  <a:close/>
                  <a:moveTo>
                    <a:pt x="426603" y="646472"/>
                  </a:moveTo>
                  <a:lnTo>
                    <a:pt x="426602" y="646472"/>
                  </a:lnTo>
                  <a:lnTo>
                    <a:pt x="426602" y="646472"/>
                  </a:lnTo>
                  <a:close/>
                  <a:moveTo>
                    <a:pt x="426603" y="642832"/>
                  </a:moveTo>
                  <a:lnTo>
                    <a:pt x="424320" y="641677"/>
                  </a:lnTo>
                  <a:lnTo>
                    <a:pt x="319847" y="510562"/>
                  </a:lnTo>
                  <a:lnTo>
                    <a:pt x="319852" y="510722"/>
                  </a:lnTo>
                  <a:cubicBezTo>
                    <a:pt x="318239" y="507966"/>
                    <a:pt x="315220" y="506216"/>
                    <a:pt x="311792" y="506216"/>
                  </a:cubicBezTo>
                  <a:lnTo>
                    <a:pt x="296293" y="506216"/>
                  </a:lnTo>
                  <a:cubicBezTo>
                    <a:pt x="290851" y="506216"/>
                    <a:pt x="286439" y="510628"/>
                    <a:pt x="286439" y="516070"/>
                  </a:cubicBezTo>
                  <a:lnTo>
                    <a:pt x="286439" y="514359"/>
                  </a:lnTo>
                  <a:cubicBezTo>
                    <a:pt x="286439" y="508917"/>
                    <a:pt x="290851" y="504505"/>
                    <a:pt x="296293" y="504505"/>
                  </a:cubicBezTo>
                  <a:lnTo>
                    <a:pt x="311792" y="504505"/>
                  </a:lnTo>
                  <a:cubicBezTo>
                    <a:pt x="315220" y="504505"/>
                    <a:pt x="318239" y="506256"/>
                    <a:pt x="319852" y="509012"/>
                  </a:cubicBezTo>
                  <a:lnTo>
                    <a:pt x="319847" y="508852"/>
                  </a:lnTo>
                  <a:close/>
                  <a:moveTo>
                    <a:pt x="428606" y="1079110"/>
                  </a:moveTo>
                  <a:cubicBezTo>
                    <a:pt x="428590" y="1079164"/>
                    <a:pt x="428573" y="1079218"/>
                    <a:pt x="428529" y="1079264"/>
                  </a:cubicBezTo>
                  <a:cubicBezTo>
                    <a:pt x="428920" y="1078561"/>
                    <a:pt x="428773" y="1077950"/>
                    <a:pt x="428439" y="1077453"/>
                  </a:cubicBezTo>
                  <a:cubicBezTo>
                    <a:pt x="428091" y="1076933"/>
                    <a:pt x="427549" y="1076554"/>
                    <a:pt x="426717" y="1076645"/>
                  </a:cubicBezTo>
                  <a:lnTo>
                    <a:pt x="428082" y="1075720"/>
                  </a:lnTo>
                  <a:lnTo>
                    <a:pt x="285432" y="1072366"/>
                  </a:lnTo>
                  <a:lnTo>
                    <a:pt x="285423" y="1070656"/>
                  </a:lnTo>
                  <a:lnTo>
                    <a:pt x="428082" y="1074010"/>
                  </a:lnTo>
                  <a:lnTo>
                    <a:pt x="426717" y="1074935"/>
                  </a:lnTo>
                  <a:cubicBezTo>
                    <a:pt x="427549" y="1074844"/>
                    <a:pt x="428091" y="1075223"/>
                    <a:pt x="428439" y="1075742"/>
                  </a:cubicBezTo>
                  <a:cubicBezTo>
                    <a:pt x="428991" y="1076564"/>
                    <a:pt x="429032" y="1077700"/>
                    <a:pt x="428606" y="1079110"/>
                  </a:cubicBezTo>
                  <a:close/>
                  <a:moveTo>
                    <a:pt x="475068" y="885355"/>
                  </a:moveTo>
                  <a:cubicBezTo>
                    <a:pt x="475068" y="1007907"/>
                    <a:pt x="466771" y="1111249"/>
                    <a:pt x="455322" y="1143061"/>
                  </a:cubicBezTo>
                  <a:cubicBezTo>
                    <a:pt x="452714" y="1154153"/>
                    <a:pt x="448863" y="1162933"/>
                    <a:pt x="444139" y="1168312"/>
                  </a:cubicBezTo>
                  <a:lnTo>
                    <a:pt x="436757" y="1181721"/>
                  </a:lnTo>
                  <a:lnTo>
                    <a:pt x="435114" y="1182993"/>
                  </a:lnTo>
                  <a:cubicBezTo>
                    <a:pt x="439167" y="1177180"/>
                    <a:pt x="442059" y="1171597"/>
                    <a:pt x="444139" y="1166601"/>
                  </a:cubicBezTo>
                  <a:cubicBezTo>
                    <a:pt x="448863" y="1161223"/>
                    <a:pt x="452714" y="1152443"/>
                    <a:pt x="455322" y="1141351"/>
                  </a:cubicBezTo>
                  <a:cubicBezTo>
                    <a:pt x="466744" y="1109613"/>
                    <a:pt x="475029" y="1006684"/>
                    <a:pt x="475061" y="884512"/>
                  </a:cubicBezTo>
                  <a:cubicBezTo>
                    <a:pt x="475068" y="884793"/>
                    <a:pt x="475068" y="885074"/>
                    <a:pt x="475068" y="885355"/>
                  </a:cubicBezTo>
                  <a:close/>
                </a:path>
              </a:pathLst>
            </a:custGeom>
            <a:solidFill>
              <a:srgbClr val="F79646"/>
            </a:solidFill>
            <a:ln w="12700" cap="flat" cmpd="sng" algn="ctr">
              <a:noFill/>
              <a:prstDash val="solid"/>
              <a:miter lim="800000"/>
            </a:ln>
            <a:effectLst/>
            <a:sp3d z="6350" extrusionH="533400" prstMaterial="plastic">
              <a:bevelT w="25400" h="25400" prst="coolSlant"/>
              <a:bevelB w="25400" h="25400" prst="coolSlant"/>
            </a:sp3d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  <p:sp>
          <p:nvSpPr>
            <p:cNvPr id="651" name="Trapezoid 2"/>
            <p:cNvSpPr/>
            <p:nvPr/>
          </p:nvSpPr>
          <p:spPr>
            <a:xfrm rot="16200000">
              <a:off x="1218516" y="3738602"/>
              <a:ext cx="247807" cy="1560914"/>
            </a:xfrm>
            <a:custGeom>
              <a:avLst/>
              <a:gdLst/>
              <a:ahLst/>
              <a:cxnLst/>
              <a:rect l="l" t="t" r="r" b="b"/>
              <a:pathLst>
                <a:path w="247807" h="1560914">
                  <a:moveTo>
                    <a:pt x="156044" y="1154889"/>
                  </a:moveTo>
                  <a:lnTo>
                    <a:pt x="155566" y="1154889"/>
                  </a:lnTo>
                  <a:lnTo>
                    <a:pt x="155566" y="1155213"/>
                  </a:lnTo>
                  <a:cubicBezTo>
                    <a:pt x="155720" y="1155096"/>
                    <a:pt x="155882" y="1154992"/>
                    <a:pt x="156044" y="1154889"/>
                  </a:cubicBezTo>
                  <a:close/>
                  <a:moveTo>
                    <a:pt x="199341" y="862272"/>
                  </a:moveTo>
                  <a:lnTo>
                    <a:pt x="59178" y="843507"/>
                  </a:lnTo>
                  <a:lnTo>
                    <a:pt x="59178" y="1023650"/>
                  </a:lnTo>
                  <a:lnTo>
                    <a:pt x="59178" y="1025356"/>
                  </a:lnTo>
                  <a:lnTo>
                    <a:pt x="59178" y="1044120"/>
                  </a:lnTo>
                  <a:lnTo>
                    <a:pt x="199341" y="1044120"/>
                  </a:lnTo>
                  <a:close/>
                  <a:moveTo>
                    <a:pt x="199342" y="632589"/>
                  </a:moveTo>
                  <a:lnTo>
                    <a:pt x="92586" y="498608"/>
                  </a:lnTo>
                  <a:lnTo>
                    <a:pt x="92592" y="498768"/>
                  </a:lnTo>
                  <a:cubicBezTo>
                    <a:pt x="90978" y="496012"/>
                    <a:pt x="87959" y="494262"/>
                    <a:pt x="84532" y="494262"/>
                  </a:cubicBezTo>
                  <a:lnTo>
                    <a:pt x="69032" y="494262"/>
                  </a:lnTo>
                  <a:cubicBezTo>
                    <a:pt x="63590" y="494262"/>
                    <a:pt x="59179" y="498674"/>
                    <a:pt x="59179" y="504116"/>
                  </a:cubicBezTo>
                  <a:lnTo>
                    <a:pt x="59179" y="594402"/>
                  </a:lnTo>
                  <a:lnTo>
                    <a:pt x="59179" y="609625"/>
                  </a:lnTo>
                  <a:lnTo>
                    <a:pt x="59179" y="791249"/>
                  </a:lnTo>
                  <a:lnTo>
                    <a:pt x="199341" y="829557"/>
                  </a:lnTo>
                  <a:lnTo>
                    <a:pt x="199341" y="636229"/>
                  </a:lnTo>
                  <a:lnTo>
                    <a:pt x="199342" y="636229"/>
                  </a:lnTo>
                  <a:lnTo>
                    <a:pt x="199341" y="636229"/>
                  </a:lnTo>
                  <a:lnTo>
                    <a:pt x="199341" y="632710"/>
                  </a:lnTo>
                  <a:lnTo>
                    <a:pt x="195776" y="631736"/>
                  </a:lnTo>
                  <a:lnTo>
                    <a:pt x="194516" y="630147"/>
                  </a:lnTo>
                  <a:close/>
                  <a:moveTo>
                    <a:pt x="201345" y="1068867"/>
                  </a:moveTo>
                  <a:cubicBezTo>
                    <a:pt x="201771" y="1067457"/>
                    <a:pt x="201730" y="1066321"/>
                    <a:pt x="201178" y="1065499"/>
                  </a:cubicBezTo>
                  <a:cubicBezTo>
                    <a:pt x="200830" y="1064979"/>
                    <a:pt x="200288" y="1064600"/>
                    <a:pt x="199457" y="1064691"/>
                  </a:cubicBezTo>
                  <a:lnTo>
                    <a:pt x="200821" y="1063766"/>
                  </a:lnTo>
                  <a:lnTo>
                    <a:pt x="58163" y="1060412"/>
                  </a:lnTo>
                  <a:lnTo>
                    <a:pt x="58671" y="1160111"/>
                  </a:lnTo>
                  <a:lnTo>
                    <a:pt x="59082" y="1159832"/>
                  </a:lnTo>
                  <a:lnTo>
                    <a:pt x="59129" y="1160793"/>
                  </a:lnTo>
                  <a:cubicBezTo>
                    <a:pt x="63541" y="1167370"/>
                    <a:pt x="98916" y="1151369"/>
                    <a:pt x="138142" y="1125053"/>
                  </a:cubicBezTo>
                  <a:cubicBezTo>
                    <a:pt x="172465" y="1102028"/>
                    <a:pt x="198363" y="1078736"/>
                    <a:pt x="201345" y="1068867"/>
                  </a:cubicBezTo>
                  <a:close/>
                  <a:moveTo>
                    <a:pt x="247807" y="873401"/>
                  </a:moveTo>
                  <a:cubicBezTo>
                    <a:pt x="247807" y="995953"/>
                    <a:pt x="239510" y="1099295"/>
                    <a:pt x="228061" y="1131107"/>
                  </a:cubicBezTo>
                  <a:cubicBezTo>
                    <a:pt x="225453" y="1142199"/>
                    <a:pt x="221602" y="1150979"/>
                    <a:pt x="216878" y="1156358"/>
                  </a:cubicBezTo>
                  <a:lnTo>
                    <a:pt x="208551" y="1171483"/>
                  </a:lnTo>
                  <a:lnTo>
                    <a:pt x="194831" y="1182683"/>
                  </a:lnTo>
                  <a:cubicBezTo>
                    <a:pt x="132361" y="1237136"/>
                    <a:pt x="84598" y="1289877"/>
                    <a:pt x="72665" y="1317079"/>
                  </a:cubicBezTo>
                  <a:cubicBezTo>
                    <a:pt x="72585" y="1317162"/>
                    <a:pt x="72495" y="1317233"/>
                    <a:pt x="72406" y="1317304"/>
                  </a:cubicBezTo>
                  <a:lnTo>
                    <a:pt x="72167" y="1319768"/>
                  </a:lnTo>
                  <a:lnTo>
                    <a:pt x="69780" y="1332649"/>
                  </a:lnTo>
                  <a:cubicBezTo>
                    <a:pt x="69967" y="1332864"/>
                    <a:pt x="70171" y="1333061"/>
                    <a:pt x="70922" y="1332596"/>
                  </a:cubicBezTo>
                  <a:lnTo>
                    <a:pt x="52137" y="1526255"/>
                  </a:lnTo>
                  <a:lnTo>
                    <a:pt x="52057" y="1526255"/>
                  </a:lnTo>
                  <a:cubicBezTo>
                    <a:pt x="48760" y="1543409"/>
                    <a:pt x="35776" y="1557108"/>
                    <a:pt x="18876" y="1560914"/>
                  </a:cubicBezTo>
                  <a:cubicBezTo>
                    <a:pt x="40638" y="1423791"/>
                    <a:pt x="55524" y="1143132"/>
                    <a:pt x="55524" y="819186"/>
                  </a:cubicBezTo>
                  <a:cubicBezTo>
                    <a:pt x="55524" y="408224"/>
                    <a:pt x="31566" y="66925"/>
                    <a:pt x="0" y="0"/>
                  </a:cubicBezTo>
                  <a:cubicBezTo>
                    <a:pt x="14009" y="454"/>
                    <a:pt x="25694" y="9889"/>
                    <a:pt x="29307" y="22855"/>
                  </a:cubicBezTo>
                  <a:lnTo>
                    <a:pt x="29817" y="22855"/>
                  </a:lnTo>
                  <a:lnTo>
                    <a:pt x="30886" y="30675"/>
                  </a:lnTo>
                  <a:cubicBezTo>
                    <a:pt x="31259" y="31305"/>
                    <a:pt x="31278" y="31960"/>
                    <a:pt x="31278" y="32620"/>
                  </a:cubicBezTo>
                  <a:lnTo>
                    <a:pt x="31278" y="33548"/>
                  </a:lnTo>
                  <a:lnTo>
                    <a:pt x="73481" y="342346"/>
                  </a:lnTo>
                  <a:cubicBezTo>
                    <a:pt x="69475" y="347125"/>
                    <a:pt x="65654" y="354084"/>
                    <a:pt x="62760" y="362190"/>
                  </a:cubicBezTo>
                  <a:cubicBezTo>
                    <a:pt x="56834" y="378784"/>
                    <a:pt x="56956" y="394121"/>
                    <a:pt x="63027" y="397019"/>
                  </a:cubicBezTo>
                  <a:cubicBezTo>
                    <a:pt x="71647" y="414151"/>
                    <a:pt x="105226" y="461630"/>
                    <a:pt x="147386" y="515930"/>
                  </a:cubicBezTo>
                  <a:cubicBezTo>
                    <a:pt x="179210" y="556919"/>
                    <a:pt x="208479" y="592207"/>
                    <a:pt x="227108" y="612500"/>
                  </a:cubicBezTo>
                  <a:lnTo>
                    <a:pt x="227108" y="613085"/>
                  </a:lnTo>
                  <a:cubicBezTo>
                    <a:pt x="239037" y="641717"/>
                    <a:pt x="247807" y="747407"/>
                    <a:pt x="247807" y="873401"/>
                  </a:cubicBezTo>
                  <a:close/>
                </a:path>
              </a:pathLst>
            </a:custGeom>
            <a:solidFill>
              <a:srgbClr val="F79646"/>
            </a:solidFill>
            <a:ln w="12700" cap="flat" cmpd="sng" algn="ctr">
              <a:noFill/>
              <a:prstDash val="solid"/>
              <a:miter lim="800000"/>
            </a:ln>
            <a:effectLst/>
            <a:sp3d extrusionH="571500" prstMaterial="plastic">
              <a:bevelT w="19050" h="1270" prst="coolSlant"/>
            </a:sp3d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  <p:sp>
          <p:nvSpPr>
            <p:cNvPr id="652" name="Rounded Rectangle 651"/>
            <p:cNvSpPr/>
            <p:nvPr/>
          </p:nvSpPr>
          <p:spPr>
            <a:xfrm flipV="1">
              <a:off x="545730" y="4771378"/>
              <a:ext cx="55568" cy="9565"/>
            </a:xfrm>
            <a:prstGeom prst="roundRect">
              <a:avLst>
                <a:gd name="adj" fmla="val 50000"/>
              </a:avLst>
            </a:prstGeom>
            <a:solidFill>
              <a:sysClr val="windowText" lastClr="000000">
                <a:lumMod val="85000"/>
                <a:lumOff val="15000"/>
              </a:sysClr>
            </a:solidFill>
            <a:ln w="25400" cap="flat" cmpd="sng" algn="ctr">
              <a:noFill/>
              <a:prstDash val="solid"/>
            </a:ln>
            <a:effectLst/>
            <a:sp3d extrusionH="571500" prstMaterial="plastic"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  <p:sp>
          <p:nvSpPr>
            <p:cNvPr id="653" name="Trapezoid 51"/>
            <p:cNvSpPr/>
            <p:nvPr/>
          </p:nvSpPr>
          <p:spPr>
            <a:xfrm flipV="1">
              <a:off x="539353" y="4722850"/>
              <a:ext cx="119737" cy="53309"/>
            </a:xfrm>
            <a:custGeom>
              <a:avLst/>
              <a:gdLst/>
              <a:ahLst/>
              <a:cxnLst/>
              <a:rect l="l" t="t" r="r" b="b"/>
              <a:pathLst>
                <a:path w="572295" h="254796">
                  <a:moveTo>
                    <a:pt x="331788" y="254796"/>
                  </a:moveTo>
                  <a:lnTo>
                    <a:pt x="572295" y="254796"/>
                  </a:lnTo>
                  <a:lnTo>
                    <a:pt x="490737" y="5"/>
                  </a:lnTo>
                  <a:lnTo>
                    <a:pt x="437199" y="5"/>
                  </a:lnTo>
                  <a:cubicBezTo>
                    <a:pt x="437195" y="0"/>
                    <a:pt x="437191" y="0"/>
                    <a:pt x="437187" y="0"/>
                  </a:cubicBezTo>
                  <a:lnTo>
                    <a:pt x="32715" y="0"/>
                  </a:lnTo>
                  <a:cubicBezTo>
                    <a:pt x="14647" y="0"/>
                    <a:pt x="0" y="14647"/>
                    <a:pt x="0" y="32715"/>
                  </a:cubicBezTo>
                  <a:lnTo>
                    <a:pt x="0" y="150406"/>
                  </a:lnTo>
                  <a:cubicBezTo>
                    <a:pt x="0" y="160565"/>
                    <a:pt x="4630" y="169642"/>
                    <a:pt x="12600" y="174789"/>
                  </a:cubicBezTo>
                  <a:cubicBezTo>
                    <a:pt x="8826" y="177710"/>
                    <a:pt x="7620" y="182120"/>
                    <a:pt x="7620" y="186812"/>
                  </a:cubicBezTo>
                  <a:lnTo>
                    <a:pt x="7620" y="228005"/>
                  </a:lnTo>
                  <a:cubicBezTo>
                    <a:pt x="7620" y="242801"/>
                    <a:pt x="19614" y="254795"/>
                    <a:pt x="34410" y="254795"/>
                  </a:cubicBezTo>
                  <a:lnTo>
                    <a:pt x="331788" y="254795"/>
                  </a:lnTo>
                  <a:close/>
                </a:path>
              </a:pathLst>
            </a:custGeom>
            <a:solidFill>
              <a:sysClr val="windowText" lastClr="000000">
                <a:lumMod val="85000"/>
                <a:lumOff val="15000"/>
              </a:sysClr>
            </a:solidFill>
            <a:ln w="25400" cap="flat" cmpd="sng" algn="ctr">
              <a:noFill/>
              <a:prstDash val="solid"/>
            </a:ln>
            <a:effectLst/>
            <a:sp3d z="12700" extrusionH="558800" prstMaterial="plastic">
              <a:bevelT w="12700" h="25400" prst="coolSlant"/>
              <a:bevelB w="12700" h="25400" prst="coolSlant"/>
            </a:sp3d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  <p:sp>
          <p:nvSpPr>
            <p:cNvPr id="654" name="Rounded Rectangle 653"/>
            <p:cNvSpPr/>
            <p:nvPr/>
          </p:nvSpPr>
          <p:spPr>
            <a:xfrm>
              <a:off x="558452" y="4795591"/>
              <a:ext cx="30391" cy="19928"/>
            </a:xfrm>
            <a:prstGeom prst="roundRect">
              <a:avLst>
                <a:gd name="adj" fmla="val 31667"/>
              </a:avLst>
            </a:prstGeom>
            <a:solidFill>
              <a:sysClr val="windowText" lastClr="000000">
                <a:lumMod val="85000"/>
                <a:lumOff val="15000"/>
              </a:sysClr>
            </a:solidFill>
            <a:ln w="25400" cap="flat" cmpd="sng" algn="ctr">
              <a:noFill/>
              <a:prstDash val="solid"/>
            </a:ln>
            <a:effectLst/>
            <a:sp3d z="19050" extrusionH="596900" prstMaterial="plastic">
              <a:bevelT w="6350" h="6350"/>
            </a:sp3d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  <p:sp>
          <p:nvSpPr>
            <p:cNvPr id="655" name="Freeform 654"/>
            <p:cNvSpPr/>
            <p:nvPr/>
          </p:nvSpPr>
          <p:spPr>
            <a:xfrm>
              <a:off x="552473" y="4652107"/>
              <a:ext cx="27900" cy="70746"/>
            </a:xfrm>
            <a:custGeom>
              <a:avLst/>
              <a:gdLst>
                <a:gd name="connsiteX0" fmla="*/ 35719 w 133350"/>
                <a:gd name="connsiteY0" fmla="*/ 0 h 338137"/>
                <a:gd name="connsiteX1" fmla="*/ 130969 w 133350"/>
                <a:gd name="connsiteY1" fmla="*/ 21431 h 338137"/>
                <a:gd name="connsiteX2" fmla="*/ 133350 w 133350"/>
                <a:gd name="connsiteY2" fmla="*/ 276225 h 338137"/>
                <a:gd name="connsiteX3" fmla="*/ 102394 w 133350"/>
                <a:gd name="connsiteY3" fmla="*/ 338137 h 338137"/>
                <a:gd name="connsiteX4" fmla="*/ 2381 w 133350"/>
                <a:gd name="connsiteY4" fmla="*/ 335756 h 338137"/>
                <a:gd name="connsiteX5" fmla="*/ 14287 w 133350"/>
                <a:gd name="connsiteY5" fmla="*/ 307181 h 338137"/>
                <a:gd name="connsiteX6" fmla="*/ 0 w 133350"/>
                <a:gd name="connsiteY6" fmla="*/ 276225 h 338137"/>
                <a:gd name="connsiteX7" fmla="*/ 35719 w 133350"/>
                <a:gd name="connsiteY7" fmla="*/ 0 h 338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350" h="338137">
                  <a:moveTo>
                    <a:pt x="35719" y="0"/>
                  </a:moveTo>
                  <a:lnTo>
                    <a:pt x="130969" y="21431"/>
                  </a:lnTo>
                  <a:cubicBezTo>
                    <a:pt x="131763" y="106362"/>
                    <a:pt x="132556" y="191294"/>
                    <a:pt x="133350" y="276225"/>
                  </a:cubicBezTo>
                  <a:lnTo>
                    <a:pt x="102394" y="338137"/>
                  </a:lnTo>
                  <a:lnTo>
                    <a:pt x="2381" y="335756"/>
                  </a:lnTo>
                  <a:lnTo>
                    <a:pt x="14287" y="307181"/>
                  </a:lnTo>
                  <a:lnTo>
                    <a:pt x="0" y="276225"/>
                  </a:lnTo>
                  <a:lnTo>
                    <a:pt x="35719" y="0"/>
                  </a:ln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  <a:sp3d z="-514350" extrusionH="63500" prstMaterial="plastic"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  <p:sp>
          <p:nvSpPr>
            <p:cNvPr id="656" name="Freeform 655"/>
            <p:cNvSpPr/>
            <p:nvPr/>
          </p:nvSpPr>
          <p:spPr>
            <a:xfrm>
              <a:off x="552473" y="4651605"/>
              <a:ext cx="27900" cy="70746"/>
            </a:xfrm>
            <a:custGeom>
              <a:avLst/>
              <a:gdLst>
                <a:gd name="connsiteX0" fmla="*/ 35719 w 133350"/>
                <a:gd name="connsiteY0" fmla="*/ 0 h 338137"/>
                <a:gd name="connsiteX1" fmla="*/ 130969 w 133350"/>
                <a:gd name="connsiteY1" fmla="*/ 21431 h 338137"/>
                <a:gd name="connsiteX2" fmla="*/ 133350 w 133350"/>
                <a:gd name="connsiteY2" fmla="*/ 276225 h 338137"/>
                <a:gd name="connsiteX3" fmla="*/ 102394 w 133350"/>
                <a:gd name="connsiteY3" fmla="*/ 338137 h 338137"/>
                <a:gd name="connsiteX4" fmla="*/ 2381 w 133350"/>
                <a:gd name="connsiteY4" fmla="*/ 335756 h 338137"/>
                <a:gd name="connsiteX5" fmla="*/ 14287 w 133350"/>
                <a:gd name="connsiteY5" fmla="*/ 307181 h 338137"/>
                <a:gd name="connsiteX6" fmla="*/ 0 w 133350"/>
                <a:gd name="connsiteY6" fmla="*/ 276225 h 338137"/>
                <a:gd name="connsiteX7" fmla="*/ 35719 w 133350"/>
                <a:gd name="connsiteY7" fmla="*/ 0 h 338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350" h="338137">
                  <a:moveTo>
                    <a:pt x="35719" y="0"/>
                  </a:moveTo>
                  <a:lnTo>
                    <a:pt x="130969" y="21431"/>
                  </a:lnTo>
                  <a:cubicBezTo>
                    <a:pt x="131763" y="106362"/>
                    <a:pt x="132556" y="191294"/>
                    <a:pt x="133350" y="276225"/>
                  </a:cubicBezTo>
                  <a:lnTo>
                    <a:pt x="102394" y="338137"/>
                  </a:lnTo>
                  <a:lnTo>
                    <a:pt x="2381" y="335756"/>
                  </a:lnTo>
                  <a:lnTo>
                    <a:pt x="14287" y="307181"/>
                  </a:lnTo>
                  <a:lnTo>
                    <a:pt x="0" y="276225"/>
                  </a:lnTo>
                  <a:lnTo>
                    <a:pt x="35719" y="0"/>
                  </a:ln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  <a:sp3d z="-419100" extrusionH="88900" prstMaterial="plastic"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  <p:sp>
          <p:nvSpPr>
            <p:cNvPr id="657" name="Freeform 656"/>
            <p:cNvSpPr/>
            <p:nvPr/>
          </p:nvSpPr>
          <p:spPr>
            <a:xfrm>
              <a:off x="552473" y="4652104"/>
              <a:ext cx="27900" cy="70746"/>
            </a:xfrm>
            <a:custGeom>
              <a:avLst/>
              <a:gdLst>
                <a:gd name="connsiteX0" fmla="*/ 35719 w 133350"/>
                <a:gd name="connsiteY0" fmla="*/ 0 h 338137"/>
                <a:gd name="connsiteX1" fmla="*/ 130969 w 133350"/>
                <a:gd name="connsiteY1" fmla="*/ 21431 h 338137"/>
                <a:gd name="connsiteX2" fmla="*/ 133350 w 133350"/>
                <a:gd name="connsiteY2" fmla="*/ 276225 h 338137"/>
                <a:gd name="connsiteX3" fmla="*/ 102394 w 133350"/>
                <a:gd name="connsiteY3" fmla="*/ 338137 h 338137"/>
                <a:gd name="connsiteX4" fmla="*/ 2381 w 133350"/>
                <a:gd name="connsiteY4" fmla="*/ 335756 h 338137"/>
                <a:gd name="connsiteX5" fmla="*/ 14287 w 133350"/>
                <a:gd name="connsiteY5" fmla="*/ 307181 h 338137"/>
                <a:gd name="connsiteX6" fmla="*/ 0 w 133350"/>
                <a:gd name="connsiteY6" fmla="*/ 276225 h 338137"/>
                <a:gd name="connsiteX7" fmla="*/ 35719 w 133350"/>
                <a:gd name="connsiteY7" fmla="*/ 0 h 338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350" h="338137">
                  <a:moveTo>
                    <a:pt x="35719" y="0"/>
                  </a:moveTo>
                  <a:lnTo>
                    <a:pt x="130969" y="21431"/>
                  </a:lnTo>
                  <a:cubicBezTo>
                    <a:pt x="131763" y="106362"/>
                    <a:pt x="132556" y="191294"/>
                    <a:pt x="133350" y="276225"/>
                  </a:cubicBezTo>
                  <a:lnTo>
                    <a:pt x="102394" y="338137"/>
                  </a:lnTo>
                  <a:lnTo>
                    <a:pt x="2381" y="335756"/>
                  </a:lnTo>
                  <a:lnTo>
                    <a:pt x="14287" y="307181"/>
                  </a:lnTo>
                  <a:lnTo>
                    <a:pt x="0" y="276225"/>
                  </a:lnTo>
                  <a:lnTo>
                    <a:pt x="35719" y="0"/>
                  </a:ln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  <a:sp3d z="-63500" extrusionH="88900" prstMaterial="plastic"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  <p:sp>
          <p:nvSpPr>
            <p:cNvPr id="658" name="Freeform 657"/>
            <p:cNvSpPr/>
            <p:nvPr/>
          </p:nvSpPr>
          <p:spPr>
            <a:xfrm>
              <a:off x="552473" y="4652104"/>
              <a:ext cx="27900" cy="70746"/>
            </a:xfrm>
            <a:custGeom>
              <a:avLst/>
              <a:gdLst>
                <a:gd name="connsiteX0" fmla="*/ 35719 w 133350"/>
                <a:gd name="connsiteY0" fmla="*/ 0 h 338137"/>
                <a:gd name="connsiteX1" fmla="*/ 130969 w 133350"/>
                <a:gd name="connsiteY1" fmla="*/ 21431 h 338137"/>
                <a:gd name="connsiteX2" fmla="*/ 133350 w 133350"/>
                <a:gd name="connsiteY2" fmla="*/ 276225 h 338137"/>
                <a:gd name="connsiteX3" fmla="*/ 102394 w 133350"/>
                <a:gd name="connsiteY3" fmla="*/ 338137 h 338137"/>
                <a:gd name="connsiteX4" fmla="*/ 2381 w 133350"/>
                <a:gd name="connsiteY4" fmla="*/ 335756 h 338137"/>
                <a:gd name="connsiteX5" fmla="*/ 14287 w 133350"/>
                <a:gd name="connsiteY5" fmla="*/ 307181 h 338137"/>
                <a:gd name="connsiteX6" fmla="*/ 0 w 133350"/>
                <a:gd name="connsiteY6" fmla="*/ 276225 h 338137"/>
                <a:gd name="connsiteX7" fmla="*/ 35719 w 133350"/>
                <a:gd name="connsiteY7" fmla="*/ 0 h 338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350" h="338137">
                  <a:moveTo>
                    <a:pt x="35719" y="0"/>
                  </a:moveTo>
                  <a:lnTo>
                    <a:pt x="130969" y="21431"/>
                  </a:lnTo>
                  <a:cubicBezTo>
                    <a:pt x="131763" y="106362"/>
                    <a:pt x="132556" y="191294"/>
                    <a:pt x="133350" y="276225"/>
                  </a:cubicBezTo>
                  <a:lnTo>
                    <a:pt x="102394" y="338137"/>
                  </a:lnTo>
                  <a:lnTo>
                    <a:pt x="2381" y="335756"/>
                  </a:lnTo>
                  <a:lnTo>
                    <a:pt x="14287" y="307181"/>
                  </a:lnTo>
                  <a:lnTo>
                    <a:pt x="0" y="276225"/>
                  </a:lnTo>
                  <a:lnTo>
                    <a:pt x="35719" y="0"/>
                  </a:lnTo>
                  <a:close/>
                </a:path>
              </a:pathLst>
            </a:custGeom>
            <a:solidFill>
              <a:sysClr val="windowText" lastClr="000000"/>
            </a:solidFill>
            <a:ln w="25400" cap="flat" cmpd="sng" algn="ctr">
              <a:noFill/>
              <a:prstDash val="solid"/>
            </a:ln>
            <a:effectLst/>
            <a:sp3d z="-152400" extrusionH="273050" prstMaterial="plastic"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  <p:sp>
          <p:nvSpPr>
            <p:cNvPr id="659" name="Freeform 658"/>
            <p:cNvSpPr/>
            <p:nvPr/>
          </p:nvSpPr>
          <p:spPr>
            <a:xfrm>
              <a:off x="552473" y="4651605"/>
              <a:ext cx="27900" cy="70746"/>
            </a:xfrm>
            <a:custGeom>
              <a:avLst/>
              <a:gdLst>
                <a:gd name="connsiteX0" fmla="*/ 35719 w 133350"/>
                <a:gd name="connsiteY0" fmla="*/ 0 h 338137"/>
                <a:gd name="connsiteX1" fmla="*/ 130969 w 133350"/>
                <a:gd name="connsiteY1" fmla="*/ 21431 h 338137"/>
                <a:gd name="connsiteX2" fmla="*/ 133350 w 133350"/>
                <a:gd name="connsiteY2" fmla="*/ 276225 h 338137"/>
                <a:gd name="connsiteX3" fmla="*/ 102394 w 133350"/>
                <a:gd name="connsiteY3" fmla="*/ 338137 h 338137"/>
                <a:gd name="connsiteX4" fmla="*/ 2381 w 133350"/>
                <a:gd name="connsiteY4" fmla="*/ 335756 h 338137"/>
                <a:gd name="connsiteX5" fmla="*/ 14287 w 133350"/>
                <a:gd name="connsiteY5" fmla="*/ 307181 h 338137"/>
                <a:gd name="connsiteX6" fmla="*/ 0 w 133350"/>
                <a:gd name="connsiteY6" fmla="*/ 276225 h 338137"/>
                <a:gd name="connsiteX7" fmla="*/ 35719 w 133350"/>
                <a:gd name="connsiteY7" fmla="*/ 0 h 338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350" h="338137">
                  <a:moveTo>
                    <a:pt x="35719" y="0"/>
                  </a:moveTo>
                  <a:lnTo>
                    <a:pt x="130969" y="21431"/>
                  </a:lnTo>
                  <a:cubicBezTo>
                    <a:pt x="131763" y="106362"/>
                    <a:pt x="132556" y="191294"/>
                    <a:pt x="133350" y="276225"/>
                  </a:cubicBezTo>
                  <a:lnTo>
                    <a:pt x="102394" y="338137"/>
                  </a:lnTo>
                  <a:lnTo>
                    <a:pt x="2381" y="335756"/>
                  </a:lnTo>
                  <a:lnTo>
                    <a:pt x="14287" y="307181"/>
                  </a:lnTo>
                  <a:lnTo>
                    <a:pt x="0" y="276225"/>
                  </a:lnTo>
                  <a:lnTo>
                    <a:pt x="35719" y="0"/>
                  </a:ln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  <a:sp3d z="6350" extrusionH="63500" prstMaterial="plastic"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  <p:sp>
          <p:nvSpPr>
            <p:cNvPr id="660" name="Trapezoid 57"/>
            <p:cNvSpPr/>
            <p:nvPr/>
          </p:nvSpPr>
          <p:spPr>
            <a:xfrm flipV="1">
              <a:off x="2089453" y="4727336"/>
              <a:ext cx="51814" cy="57294"/>
            </a:xfrm>
            <a:custGeom>
              <a:avLst/>
              <a:gdLst/>
              <a:ahLst/>
              <a:cxnLst/>
              <a:rect l="l" t="t" r="r" b="b"/>
              <a:pathLst>
                <a:path w="247651" h="273844">
                  <a:moveTo>
                    <a:pt x="0" y="273844"/>
                  </a:moveTo>
                  <a:lnTo>
                    <a:pt x="164306" y="273844"/>
                  </a:lnTo>
                  <a:lnTo>
                    <a:pt x="164306" y="273843"/>
                  </a:lnTo>
                  <a:lnTo>
                    <a:pt x="181433" y="273843"/>
                  </a:lnTo>
                  <a:cubicBezTo>
                    <a:pt x="218004" y="273843"/>
                    <a:pt x="247651" y="244196"/>
                    <a:pt x="247651" y="207625"/>
                  </a:cubicBezTo>
                  <a:lnTo>
                    <a:pt x="247651" y="66218"/>
                  </a:lnTo>
                  <a:cubicBezTo>
                    <a:pt x="247651" y="29647"/>
                    <a:pt x="218004" y="0"/>
                    <a:pt x="181433" y="0"/>
                  </a:cubicBezTo>
                  <a:lnTo>
                    <a:pt x="101938" y="0"/>
                  </a:lnTo>
                  <a:lnTo>
                    <a:pt x="101933" y="1"/>
                  </a:lnTo>
                  <a:lnTo>
                    <a:pt x="36315" y="1"/>
                  </a:lnTo>
                  <a:close/>
                </a:path>
              </a:pathLst>
            </a:custGeom>
            <a:solidFill>
              <a:sysClr val="windowText" lastClr="000000">
                <a:lumMod val="95000"/>
                <a:lumOff val="5000"/>
              </a:sysClr>
            </a:solidFill>
            <a:ln w="25400" cap="flat" cmpd="sng" algn="ctr">
              <a:noFill/>
              <a:prstDash val="solid"/>
            </a:ln>
            <a:effectLst/>
            <a:sp3d z="12700" extrusionH="584200" prstMaterial="plastic">
              <a:bevelT w="25400" h="12700" prst="coolSlant"/>
            </a:sp3d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  <p:grpSp>
          <p:nvGrpSpPr>
            <p:cNvPr id="661" name="Group 92"/>
            <p:cNvGrpSpPr/>
            <p:nvPr/>
          </p:nvGrpSpPr>
          <p:grpSpPr>
            <a:xfrm>
              <a:off x="2118880" y="4637741"/>
              <a:ext cx="9565" cy="68095"/>
              <a:chOff x="8222691" y="2955521"/>
              <a:chExt cx="90967" cy="325465"/>
            </a:xfrm>
          </p:grpSpPr>
          <p:sp>
            <p:nvSpPr>
              <p:cNvPr id="799" name="Rounded Rectangle 798"/>
              <p:cNvSpPr/>
              <p:nvPr/>
            </p:nvSpPr>
            <p:spPr>
              <a:xfrm>
                <a:off x="8222691" y="2955521"/>
                <a:ext cx="90967" cy="150431"/>
              </a:xfrm>
              <a:prstGeom prst="roundRect">
                <a:avLst/>
              </a:prstGeom>
              <a:solidFill>
                <a:srgbClr val="C00000"/>
              </a:solidFill>
              <a:ln w="25400" cap="flat" cmpd="sng" algn="ctr">
                <a:noFill/>
                <a:prstDash val="solid"/>
              </a:ln>
              <a:effectLst/>
              <a:sp3d z="-501650" extrusionH="63500" prstMaterial="plastic"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800" name="Rounded Rectangle 799"/>
              <p:cNvSpPr/>
              <p:nvPr/>
            </p:nvSpPr>
            <p:spPr>
              <a:xfrm>
                <a:off x="8222691" y="3101390"/>
                <a:ext cx="88349" cy="48627"/>
              </a:xfrm>
              <a:prstGeom prst="roundRect">
                <a:avLst>
                  <a:gd name="adj" fmla="val 0"/>
                </a:avLst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  <a:sp3d z="-501650" extrusionH="63500" prstMaterial="plastic"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801" name="Rounded Rectangle 800"/>
              <p:cNvSpPr/>
              <p:nvPr/>
            </p:nvSpPr>
            <p:spPr>
              <a:xfrm>
                <a:off x="8222691" y="3150017"/>
                <a:ext cx="90967" cy="130969"/>
              </a:xfrm>
              <a:prstGeom prst="roundRect">
                <a:avLst/>
              </a:prstGeom>
              <a:solidFill>
                <a:srgbClr val="FFC000"/>
              </a:solidFill>
              <a:ln w="25400" cap="flat" cmpd="sng" algn="ctr">
                <a:noFill/>
                <a:prstDash val="solid"/>
              </a:ln>
              <a:effectLst/>
              <a:sp3d z="-501650" extrusionH="63500" prstMaterial="plastic"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</p:grpSp>
        <p:grpSp>
          <p:nvGrpSpPr>
            <p:cNvPr id="662" name="Group 93"/>
            <p:cNvGrpSpPr/>
            <p:nvPr/>
          </p:nvGrpSpPr>
          <p:grpSpPr>
            <a:xfrm>
              <a:off x="2118880" y="4637741"/>
              <a:ext cx="9565" cy="68095"/>
              <a:chOff x="8222691" y="2955521"/>
              <a:chExt cx="90967" cy="325465"/>
            </a:xfrm>
          </p:grpSpPr>
          <p:sp>
            <p:nvSpPr>
              <p:cNvPr id="796" name="Rounded Rectangle 795"/>
              <p:cNvSpPr/>
              <p:nvPr/>
            </p:nvSpPr>
            <p:spPr>
              <a:xfrm>
                <a:off x="8222691" y="2955521"/>
                <a:ext cx="90967" cy="150431"/>
              </a:xfrm>
              <a:prstGeom prst="roundRect">
                <a:avLst/>
              </a:prstGeom>
              <a:solidFill>
                <a:srgbClr val="C00000"/>
              </a:solidFill>
              <a:ln w="25400" cap="flat" cmpd="sng" algn="ctr">
                <a:noFill/>
                <a:prstDash val="solid"/>
              </a:ln>
              <a:effectLst/>
              <a:sp3d z="-6350" extrusionH="63500" prstMaterial="plastic"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797" name="Rounded Rectangle 796"/>
              <p:cNvSpPr/>
              <p:nvPr/>
            </p:nvSpPr>
            <p:spPr>
              <a:xfrm>
                <a:off x="8222691" y="3101390"/>
                <a:ext cx="88349" cy="48627"/>
              </a:xfrm>
              <a:prstGeom prst="roundRect">
                <a:avLst>
                  <a:gd name="adj" fmla="val 0"/>
                </a:avLst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  <a:sp3d z="-6350" extrusionH="63500" prstMaterial="plastic"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798" name="Rounded Rectangle 797"/>
              <p:cNvSpPr/>
              <p:nvPr/>
            </p:nvSpPr>
            <p:spPr>
              <a:xfrm>
                <a:off x="8222691" y="3150017"/>
                <a:ext cx="90967" cy="130969"/>
              </a:xfrm>
              <a:prstGeom prst="roundRect">
                <a:avLst/>
              </a:prstGeom>
              <a:solidFill>
                <a:srgbClr val="FFC000"/>
              </a:solidFill>
              <a:ln w="25400" cap="flat" cmpd="sng" algn="ctr">
                <a:noFill/>
                <a:prstDash val="solid"/>
              </a:ln>
              <a:effectLst/>
              <a:sp3d z="-6350" extrusionH="63500" prstMaterial="plastic"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</p:grpSp>
        <p:grpSp>
          <p:nvGrpSpPr>
            <p:cNvPr id="663" name="Group 94"/>
            <p:cNvGrpSpPr/>
            <p:nvPr/>
          </p:nvGrpSpPr>
          <p:grpSpPr>
            <a:xfrm>
              <a:off x="2118880" y="4643058"/>
              <a:ext cx="11758" cy="52312"/>
              <a:chOff x="8097674" y="2857500"/>
              <a:chExt cx="56198" cy="250031"/>
            </a:xfrm>
          </p:grpSpPr>
          <p:sp>
            <p:nvSpPr>
              <p:cNvPr id="794" name="Rectangle 793"/>
              <p:cNvSpPr/>
              <p:nvPr/>
            </p:nvSpPr>
            <p:spPr>
              <a:xfrm>
                <a:off x="8108153" y="2857500"/>
                <a:ext cx="45719" cy="61913"/>
              </a:xfrm>
              <a:prstGeom prst="rect">
                <a:avLst/>
              </a:prstGeom>
              <a:solidFill>
                <a:sysClr val="window" lastClr="FFFFFF">
                  <a:lumMod val="95000"/>
                </a:sysClr>
              </a:solidFill>
              <a:ln w="25400" cap="flat" cmpd="sng" algn="ctr">
                <a:noFill/>
                <a:prstDash val="solid"/>
              </a:ln>
              <a:effectLst/>
              <a:sp3d z="-234950" extrusionH="127000" prstMaterial="plastic"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795" name="Rectangle 794"/>
              <p:cNvSpPr/>
              <p:nvPr/>
            </p:nvSpPr>
            <p:spPr>
              <a:xfrm>
                <a:off x="8097674" y="2919413"/>
                <a:ext cx="45719" cy="188118"/>
              </a:xfrm>
              <a:prstGeom prst="rect">
                <a:avLst/>
              </a:prstGeom>
              <a:solidFill>
                <a:srgbClr val="FFFF00"/>
              </a:solidFill>
              <a:ln w="25400" cap="flat" cmpd="sng" algn="ctr">
                <a:noFill/>
                <a:prstDash val="solid"/>
              </a:ln>
              <a:effectLst/>
              <a:sp3d z="-234950" extrusionH="127000" prstMaterial="plastic"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</p:grpSp>
        <p:grpSp>
          <p:nvGrpSpPr>
            <p:cNvPr id="664" name="Group 95"/>
            <p:cNvGrpSpPr/>
            <p:nvPr/>
          </p:nvGrpSpPr>
          <p:grpSpPr>
            <a:xfrm>
              <a:off x="1658584" y="4607520"/>
              <a:ext cx="73237" cy="22150"/>
              <a:chOff x="5598319" y="3499739"/>
              <a:chExt cx="350044" cy="105868"/>
            </a:xfrm>
          </p:grpSpPr>
          <p:sp>
            <p:nvSpPr>
              <p:cNvPr id="791" name="Rounded Rectangle 790"/>
              <p:cNvSpPr/>
              <p:nvPr/>
            </p:nvSpPr>
            <p:spPr>
              <a:xfrm>
                <a:off x="5598320" y="3499739"/>
                <a:ext cx="350043" cy="105868"/>
              </a:xfrm>
              <a:prstGeom prst="roundRect">
                <a:avLst>
                  <a:gd name="adj" fmla="val 50000"/>
                </a:avLst>
              </a:prstGeom>
              <a:solidFill>
                <a:sysClr val="window" lastClr="FFFFFF">
                  <a:lumMod val="75000"/>
                </a:sysClr>
              </a:solidFill>
              <a:ln w="25400" cap="flat" cmpd="sng" algn="ctr">
                <a:noFill/>
                <a:prstDash val="solid"/>
              </a:ln>
              <a:effectLst/>
              <a:sp3d extrusionH="571500" prstMaterial="plastic"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792" name="Rounded Rectangle 791"/>
              <p:cNvSpPr/>
              <p:nvPr/>
            </p:nvSpPr>
            <p:spPr>
              <a:xfrm>
                <a:off x="5612409" y="3517581"/>
                <a:ext cx="316507" cy="77104"/>
              </a:xfrm>
              <a:prstGeom prst="roundRect">
                <a:avLst>
                  <a:gd name="adj" fmla="val 37647"/>
                </a:avLst>
              </a:prstGeom>
              <a:gradFill flip="none" rotWithShape="1">
                <a:gsLst>
                  <a:gs pos="0">
                    <a:sysClr val="windowText" lastClr="000000">
                      <a:lumMod val="75000"/>
                      <a:lumOff val="25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75000"/>
                      <a:lumOff val="25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75000"/>
                      <a:lumOff val="25000"/>
                      <a:shade val="100000"/>
                      <a:satMod val="115000"/>
                    </a:sysClr>
                  </a:gs>
                </a:gsLst>
                <a:lin ang="5400000" scaled="1"/>
                <a:tileRect/>
              </a:gradFill>
              <a:ln w="25400" cap="flat" cmpd="sng" algn="ctr">
                <a:noFill/>
                <a:prstDash val="solid"/>
              </a:ln>
              <a:effectLst/>
              <a:sp3d z="6350" extrusionH="571500" prstMaterial="plastic">
                <a:bevelT w="6350" h="6350"/>
              </a:sp3d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793" name="Rounded Rectangle 792"/>
              <p:cNvSpPr/>
              <p:nvPr/>
            </p:nvSpPr>
            <p:spPr>
              <a:xfrm>
                <a:off x="5598319" y="3500770"/>
                <a:ext cx="350043" cy="55363"/>
              </a:xfrm>
              <a:prstGeom prst="roundRect">
                <a:avLst>
                  <a:gd name="adj" fmla="val 23369"/>
                </a:avLst>
              </a:prstGeom>
              <a:solidFill>
                <a:sysClr val="window" lastClr="FFFFFF">
                  <a:lumMod val="85000"/>
                </a:sysClr>
              </a:solidFill>
              <a:ln w="25400" cap="flat" cmpd="sng" algn="ctr">
                <a:noFill/>
                <a:prstDash val="solid"/>
              </a:ln>
              <a:effectLst/>
              <a:sp3d z="12700" extrusionH="571500" prstMaterial="plastic">
                <a:bevelT w="6350" h="6350"/>
              </a:sp3d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</p:grpSp>
        <p:grpSp>
          <p:nvGrpSpPr>
            <p:cNvPr id="665" name="Group 96"/>
            <p:cNvGrpSpPr/>
            <p:nvPr/>
          </p:nvGrpSpPr>
          <p:grpSpPr>
            <a:xfrm>
              <a:off x="1269182" y="4611253"/>
              <a:ext cx="73237" cy="22150"/>
              <a:chOff x="5598319" y="3499739"/>
              <a:chExt cx="350044" cy="105868"/>
            </a:xfrm>
          </p:grpSpPr>
          <p:sp>
            <p:nvSpPr>
              <p:cNvPr id="788" name="Rounded Rectangle 787"/>
              <p:cNvSpPr/>
              <p:nvPr/>
            </p:nvSpPr>
            <p:spPr>
              <a:xfrm>
                <a:off x="5598320" y="3499739"/>
                <a:ext cx="350043" cy="105868"/>
              </a:xfrm>
              <a:prstGeom prst="roundRect">
                <a:avLst>
                  <a:gd name="adj" fmla="val 50000"/>
                </a:avLst>
              </a:prstGeom>
              <a:solidFill>
                <a:sysClr val="window" lastClr="FFFFFF">
                  <a:lumMod val="75000"/>
                </a:sysClr>
              </a:solidFill>
              <a:ln w="25400" cap="flat" cmpd="sng" algn="ctr">
                <a:noFill/>
                <a:prstDash val="solid"/>
              </a:ln>
              <a:effectLst/>
              <a:sp3d z="12700" extrusionH="571500" prstMaterial="plastic">
                <a:bevelT w="6350" h="6350"/>
              </a:sp3d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789" name="Rounded Rectangle 788"/>
              <p:cNvSpPr/>
              <p:nvPr/>
            </p:nvSpPr>
            <p:spPr>
              <a:xfrm>
                <a:off x="5612409" y="3517581"/>
                <a:ext cx="316507" cy="77104"/>
              </a:xfrm>
              <a:prstGeom prst="roundRect">
                <a:avLst>
                  <a:gd name="adj" fmla="val 37647"/>
                </a:avLst>
              </a:prstGeom>
              <a:gradFill flip="none" rotWithShape="1">
                <a:gsLst>
                  <a:gs pos="0">
                    <a:sysClr val="windowText" lastClr="000000">
                      <a:lumMod val="75000"/>
                      <a:lumOff val="25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75000"/>
                      <a:lumOff val="25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75000"/>
                      <a:lumOff val="25000"/>
                      <a:shade val="100000"/>
                      <a:satMod val="115000"/>
                    </a:sysClr>
                  </a:gs>
                </a:gsLst>
                <a:lin ang="5400000" scaled="1"/>
                <a:tileRect/>
              </a:gradFill>
              <a:ln w="25400" cap="flat" cmpd="sng" algn="ctr">
                <a:noFill/>
                <a:prstDash val="solid"/>
              </a:ln>
              <a:effectLst/>
              <a:sp3d z="12700" extrusionH="571500" prstMaterial="plastic">
                <a:bevelT w="6350" h="6350"/>
              </a:sp3d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790" name="Rounded Rectangle 789"/>
              <p:cNvSpPr/>
              <p:nvPr/>
            </p:nvSpPr>
            <p:spPr>
              <a:xfrm>
                <a:off x="5598319" y="3500770"/>
                <a:ext cx="350043" cy="55363"/>
              </a:xfrm>
              <a:prstGeom prst="roundRect">
                <a:avLst>
                  <a:gd name="adj" fmla="val 23369"/>
                </a:avLst>
              </a:prstGeom>
              <a:solidFill>
                <a:sysClr val="window" lastClr="FFFFFF">
                  <a:lumMod val="85000"/>
                </a:sysClr>
              </a:solidFill>
              <a:ln w="25400" cap="flat" cmpd="sng" algn="ctr">
                <a:noFill/>
                <a:prstDash val="solid"/>
              </a:ln>
              <a:effectLst/>
              <a:sp3d z="12700" extrusionH="571500" prstMaterial="plastic">
                <a:bevelT w="6350" h="6350"/>
              </a:sp3d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</p:grpSp>
        <p:sp>
          <p:nvSpPr>
            <p:cNvPr id="666" name="Rounded Rectangle 665"/>
            <p:cNvSpPr/>
            <p:nvPr/>
          </p:nvSpPr>
          <p:spPr>
            <a:xfrm>
              <a:off x="961498" y="4809057"/>
              <a:ext cx="393088" cy="28647"/>
            </a:xfrm>
            <a:prstGeom prst="roundRect">
              <a:avLst/>
            </a:prstGeom>
            <a:solidFill>
              <a:srgbClr val="F79646"/>
            </a:solidFill>
            <a:ln w="12700" cap="flat" cmpd="sng" algn="ctr">
              <a:noFill/>
              <a:prstDash val="solid"/>
              <a:miter lim="800000"/>
            </a:ln>
            <a:effectLst/>
            <a:sp3d z="25400" extrusionH="571500" prstMaterial="plastic">
              <a:bevelT w="6350" h="6350" prst="coolSlant"/>
            </a:sp3d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  <p:sp>
          <p:nvSpPr>
            <p:cNvPr id="667" name="Rounded Rectangle 666"/>
            <p:cNvSpPr/>
            <p:nvPr/>
          </p:nvSpPr>
          <p:spPr>
            <a:xfrm>
              <a:off x="1370587" y="4811438"/>
              <a:ext cx="276092" cy="28647"/>
            </a:xfrm>
            <a:prstGeom prst="roundRect">
              <a:avLst/>
            </a:prstGeom>
            <a:solidFill>
              <a:srgbClr val="F79646"/>
            </a:solidFill>
            <a:ln w="12700" cap="flat" cmpd="sng" algn="ctr">
              <a:noFill/>
              <a:prstDash val="solid"/>
              <a:miter lim="800000"/>
            </a:ln>
            <a:effectLst/>
            <a:sp3d z="25400" extrusionH="571500" prstMaterial="plastic">
              <a:bevelT w="6350" h="6350" prst="coolSlant"/>
            </a:sp3d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  <p:sp>
          <p:nvSpPr>
            <p:cNvPr id="668" name="Oval 89"/>
            <p:cNvSpPr/>
            <p:nvPr/>
          </p:nvSpPr>
          <p:spPr>
            <a:xfrm>
              <a:off x="1674373" y="4657097"/>
              <a:ext cx="272649" cy="87588"/>
            </a:xfrm>
            <a:custGeom>
              <a:avLst/>
              <a:gdLst/>
              <a:ahLst/>
              <a:cxnLst/>
              <a:rect l="l" t="t" r="r" b="b"/>
              <a:pathLst>
                <a:path w="1303152" h="418635">
                  <a:moveTo>
                    <a:pt x="650832" y="0"/>
                  </a:moveTo>
                  <a:cubicBezTo>
                    <a:pt x="928051" y="0"/>
                    <a:pt x="1171102" y="146285"/>
                    <a:pt x="1303152" y="367672"/>
                  </a:cubicBezTo>
                  <a:lnTo>
                    <a:pt x="1202136" y="418635"/>
                  </a:lnTo>
                  <a:cubicBezTo>
                    <a:pt x="1084275" y="233513"/>
                    <a:pt x="876937" y="111508"/>
                    <a:pt x="641102" y="111508"/>
                  </a:cubicBezTo>
                  <a:cubicBezTo>
                    <a:pt x="424546" y="111508"/>
                    <a:pt x="232018" y="214382"/>
                    <a:pt x="111816" y="375532"/>
                  </a:cubicBezTo>
                  <a:lnTo>
                    <a:pt x="0" y="361002"/>
                  </a:lnTo>
                  <a:cubicBezTo>
                    <a:pt x="134939" y="143665"/>
                    <a:pt x="376109" y="0"/>
                    <a:pt x="650832" y="0"/>
                  </a:cubicBezTo>
                  <a:close/>
                </a:path>
              </a:pathLst>
            </a:custGeom>
            <a:solidFill>
              <a:srgbClr val="F79646"/>
            </a:solidFill>
            <a:ln w="12700" cap="flat" cmpd="sng" algn="ctr">
              <a:noFill/>
              <a:prstDash val="solid"/>
              <a:miter lim="800000"/>
            </a:ln>
            <a:effectLst/>
            <a:sp3d z="12700" extrusionH="590550" prstMaterial="plastic">
              <a:bevelT w="69850" h="12700"/>
              <a:bevelB w="63500" h="12700"/>
            </a:sp3d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  <p:sp>
          <p:nvSpPr>
            <p:cNvPr id="669" name="Oval 89"/>
            <p:cNvSpPr/>
            <p:nvPr/>
          </p:nvSpPr>
          <p:spPr>
            <a:xfrm>
              <a:off x="659090" y="4659090"/>
              <a:ext cx="272649" cy="87588"/>
            </a:xfrm>
            <a:custGeom>
              <a:avLst/>
              <a:gdLst/>
              <a:ahLst/>
              <a:cxnLst/>
              <a:rect l="l" t="t" r="r" b="b"/>
              <a:pathLst>
                <a:path w="1303152" h="418635">
                  <a:moveTo>
                    <a:pt x="650832" y="0"/>
                  </a:moveTo>
                  <a:cubicBezTo>
                    <a:pt x="928051" y="0"/>
                    <a:pt x="1171102" y="146285"/>
                    <a:pt x="1303152" y="367672"/>
                  </a:cubicBezTo>
                  <a:lnTo>
                    <a:pt x="1202136" y="418635"/>
                  </a:lnTo>
                  <a:cubicBezTo>
                    <a:pt x="1084275" y="233513"/>
                    <a:pt x="876937" y="111508"/>
                    <a:pt x="641102" y="111508"/>
                  </a:cubicBezTo>
                  <a:cubicBezTo>
                    <a:pt x="424546" y="111508"/>
                    <a:pt x="232018" y="214382"/>
                    <a:pt x="111816" y="375532"/>
                  </a:cubicBezTo>
                  <a:lnTo>
                    <a:pt x="0" y="361002"/>
                  </a:lnTo>
                  <a:cubicBezTo>
                    <a:pt x="134939" y="143665"/>
                    <a:pt x="376109" y="0"/>
                    <a:pt x="650832" y="0"/>
                  </a:cubicBezTo>
                  <a:close/>
                </a:path>
              </a:pathLst>
            </a:custGeom>
            <a:solidFill>
              <a:srgbClr val="F79646"/>
            </a:solidFill>
            <a:ln w="12700" cap="flat" cmpd="sng" algn="ctr">
              <a:noFill/>
              <a:prstDash val="solid"/>
              <a:miter lim="800000"/>
            </a:ln>
            <a:effectLst/>
            <a:sp3d z="12700" extrusionH="590550" prstMaterial="plastic">
              <a:bevelT w="69850" h="12700"/>
              <a:bevelB w="63500" h="12700"/>
            </a:sp3d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  <p:sp>
          <p:nvSpPr>
            <p:cNvPr id="670" name="Rounded Rectangle 669"/>
            <p:cNvSpPr/>
            <p:nvPr/>
          </p:nvSpPr>
          <p:spPr>
            <a:xfrm rot="20920040">
              <a:off x="581005" y="4583258"/>
              <a:ext cx="309201" cy="45719"/>
            </a:xfrm>
            <a:prstGeom prst="roundRect">
              <a:avLst>
                <a:gd name="adj" fmla="val 50000"/>
              </a:avLst>
            </a:prstGeom>
            <a:solidFill>
              <a:srgbClr val="F79646"/>
            </a:solidFill>
            <a:ln w="12700" cap="flat" cmpd="sng" algn="ctr">
              <a:noFill/>
              <a:prstDash val="solid"/>
              <a:miter lim="800000"/>
            </a:ln>
            <a:effectLst/>
            <a:sp3d z="-95250" extrusionH="215900" prstMaterial="plastic">
              <a:bevelT/>
              <a:bevelB/>
            </a:sp3d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  <p:sp>
          <p:nvSpPr>
            <p:cNvPr id="671" name="Oval 168974"/>
            <p:cNvSpPr/>
            <p:nvPr/>
          </p:nvSpPr>
          <p:spPr>
            <a:xfrm rot="3189715">
              <a:off x="1043714" y="4357531"/>
              <a:ext cx="18619" cy="285693"/>
            </a:xfrm>
            <a:custGeom>
              <a:avLst/>
              <a:gdLst/>
              <a:ahLst/>
              <a:cxnLst/>
              <a:rect l="l" t="t" r="r" b="b"/>
              <a:pathLst>
                <a:path w="88989" h="1323615">
                  <a:moveTo>
                    <a:pt x="57549" y="0"/>
                  </a:moveTo>
                  <a:cubicBezTo>
                    <a:pt x="72495" y="0"/>
                    <a:pt x="84876" y="238383"/>
                    <a:pt x="86952" y="549571"/>
                  </a:cubicBezTo>
                  <a:cubicBezTo>
                    <a:pt x="89792" y="621246"/>
                    <a:pt x="89742" y="712758"/>
                    <a:pt x="86308" y="813625"/>
                  </a:cubicBezTo>
                  <a:cubicBezTo>
                    <a:pt x="83064" y="1091586"/>
                    <a:pt x="71409" y="1296590"/>
                    <a:pt x="57549" y="1296590"/>
                  </a:cubicBezTo>
                  <a:cubicBezTo>
                    <a:pt x="54124" y="1296590"/>
                    <a:pt x="50833" y="1284069"/>
                    <a:pt x="48199" y="1260962"/>
                  </a:cubicBezTo>
                  <a:cubicBezTo>
                    <a:pt x="40936" y="1301093"/>
                    <a:pt x="33051" y="1323914"/>
                    <a:pt x="25636" y="1323613"/>
                  </a:cubicBezTo>
                  <a:cubicBezTo>
                    <a:pt x="3376" y="1322709"/>
                    <a:pt x="-6215" y="1113744"/>
                    <a:pt x="4214" y="856877"/>
                  </a:cubicBezTo>
                  <a:cubicBezTo>
                    <a:pt x="9215" y="733693"/>
                    <a:pt x="17913" y="621863"/>
                    <a:pt x="28196" y="538942"/>
                  </a:cubicBezTo>
                  <a:cubicBezTo>
                    <a:pt x="30505" y="232971"/>
                    <a:pt x="42774" y="0"/>
                    <a:pt x="57549" y="0"/>
                  </a:cubicBezTo>
                  <a:close/>
                </a:path>
              </a:pathLst>
            </a:custGeom>
            <a:solidFill>
              <a:srgbClr val="F79646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  <a:sp3d extrusionH="571500" prstMaterial="translucentPowder"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  <p:sp>
          <p:nvSpPr>
            <p:cNvPr id="672" name="Freeform 671"/>
            <p:cNvSpPr/>
            <p:nvPr/>
          </p:nvSpPr>
          <p:spPr>
            <a:xfrm>
              <a:off x="904246" y="4563199"/>
              <a:ext cx="52371" cy="27725"/>
            </a:xfrm>
            <a:custGeom>
              <a:avLst/>
              <a:gdLst>
                <a:gd name="connsiteX0" fmla="*/ 16495 w 250314"/>
                <a:gd name="connsiteY0" fmla="*/ 12988 h 132514"/>
                <a:gd name="connsiteX1" fmla="*/ 123651 w 250314"/>
                <a:gd name="connsiteY1" fmla="*/ 1081 h 132514"/>
                <a:gd name="connsiteX2" fmla="*/ 178420 w 250314"/>
                <a:gd name="connsiteY2" fmla="*/ 17750 h 132514"/>
                <a:gd name="connsiteX3" fmla="*/ 233189 w 250314"/>
                <a:gd name="connsiteY3" fmla="*/ 65375 h 132514"/>
                <a:gd name="connsiteX4" fmla="*/ 249858 w 250314"/>
                <a:gd name="connsiteY4" fmla="*/ 110619 h 132514"/>
                <a:gd name="connsiteX5" fmla="*/ 218901 w 250314"/>
                <a:gd name="connsiteY5" fmla="*/ 129669 h 132514"/>
                <a:gd name="connsiteX6" fmla="*/ 76026 w 250314"/>
                <a:gd name="connsiteY6" fmla="*/ 129669 h 132514"/>
                <a:gd name="connsiteX7" fmla="*/ 9351 w 250314"/>
                <a:gd name="connsiteY7" fmla="*/ 103475 h 132514"/>
                <a:gd name="connsiteX8" fmla="*/ 16495 w 250314"/>
                <a:gd name="connsiteY8" fmla="*/ 12988 h 13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0314" h="132514">
                  <a:moveTo>
                    <a:pt x="16495" y="12988"/>
                  </a:moveTo>
                  <a:cubicBezTo>
                    <a:pt x="35545" y="-4078"/>
                    <a:pt x="96664" y="287"/>
                    <a:pt x="123651" y="1081"/>
                  </a:cubicBezTo>
                  <a:cubicBezTo>
                    <a:pt x="150638" y="1875"/>
                    <a:pt x="160164" y="7034"/>
                    <a:pt x="178420" y="17750"/>
                  </a:cubicBezTo>
                  <a:cubicBezTo>
                    <a:pt x="196676" y="28466"/>
                    <a:pt x="221283" y="49897"/>
                    <a:pt x="233189" y="65375"/>
                  </a:cubicBezTo>
                  <a:cubicBezTo>
                    <a:pt x="245095" y="80853"/>
                    <a:pt x="252239" y="99903"/>
                    <a:pt x="249858" y="110619"/>
                  </a:cubicBezTo>
                  <a:cubicBezTo>
                    <a:pt x="247477" y="121335"/>
                    <a:pt x="247873" y="126494"/>
                    <a:pt x="218901" y="129669"/>
                  </a:cubicBezTo>
                  <a:cubicBezTo>
                    <a:pt x="189929" y="132844"/>
                    <a:pt x="110951" y="134035"/>
                    <a:pt x="76026" y="129669"/>
                  </a:cubicBezTo>
                  <a:cubicBezTo>
                    <a:pt x="41101" y="125303"/>
                    <a:pt x="24035" y="118556"/>
                    <a:pt x="9351" y="103475"/>
                  </a:cubicBezTo>
                  <a:cubicBezTo>
                    <a:pt x="-5333" y="88394"/>
                    <a:pt x="-2555" y="30054"/>
                    <a:pt x="16495" y="12988"/>
                  </a:cubicBezTo>
                  <a:close/>
                </a:path>
              </a:pathLst>
            </a:custGeom>
            <a:solidFill>
              <a:sysClr val="windowText" lastClr="000000">
                <a:lumMod val="75000"/>
                <a:lumOff val="25000"/>
              </a:sysClr>
            </a:solidFill>
            <a:ln w="25400" cap="flat" cmpd="sng" algn="ctr">
              <a:noFill/>
              <a:prstDash val="solid"/>
            </a:ln>
            <a:effectLst/>
            <a:sp3d z="-25400" extrusionH="533400" prstMaterial="plastic"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  <p:grpSp>
          <p:nvGrpSpPr>
            <p:cNvPr id="673" name="Group 104"/>
            <p:cNvGrpSpPr/>
            <p:nvPr/>
          </p:nvGrpSpPr>
          <p:grpSpPr>
            <a:xfrm>
              <a:off x="665976" y="4694247"/>
              <a:ext cx="253678" cy="253678"/>
              <a:chOff x="2867282" y="4208223"/>
              <a:chExt cx="1395889" cy="1395889"/>
            </a:xfrm>
          </p:grpSpPr>
          <p:sp>
            <p:nvSpPr>
              <p:cNvPr id="763" name="Oval 28"/>
              <p:cNvSpPr/>
              <p:nvPr/>
            </p:nvSpPr>
            <p:spPr>
              <a:xfrm>
                <a:off x="2867282" y="4208223"/>
                <a:ext cx="1395889" cy="1395889"/>
              </a:xfrm>
              <a:custGeom>
                <a:avLst/>
                <a:gdLst/>
                <a:ahLst/>
                <a:cxnLst/>
                <a:rect l="l" t="t" r="r" b="b"/>
                <a:pathLst>
                  <a:path w="704850" h="704850">
                    <a:moveTo>
                      <a:pt x="352425" y="163116"/>
                    </a:moveTo>
                    <a:cubicBezTo>
                      <a:pt x="247873" y="163116"/>
                      <a:pt x="163116" y="247873"/>
                      <a:pt x="163116" y="352425"/>
                    </a:cubicBezTo>
                    <a:cubicBezTo>
                      <a:pt x="163116" y="456977"/>
                      <a:pt x="247873" y="541734"/>
                      <a:pt x="352425" y="541734"/>
                    </a:cubicBezTo>
                    <a:cubicBezTo>
                      <a:pt x="456977" y="541734"/>
                      <a:pt x="541734" y="456977"/>
                      <a:pt x="541734" y="352425"/>
                    </a:cubicBezTo>
                    <a:cubicBezTo>
                      <a:pt x="541734" y="247873"/>
                      <a:pt x="456977" y="163116"/>
                      <a:pt x="352425" y="163116"/>
                    </a:cubicBezTo>
                    <a:close/>
                    <a:moveTo>
                      <a:pt x="352425" y="0"/>
                    </a:moveTo>
                    <a:cubicBezTo>
                      <a:pt x="547064" y="0"/>
                      <a:pt x="704850" y="157786"/>
                      <a:pt x="704850" y="352425"/>
                    </a:cubicBezTo>
                    <a:cubicBezTo>
                      <a:pt x="704850" y="547064"/>
                      <a:pt x="547064" y="704850"/>
                      <a:pt x="352425" y="704850"/>
                    </a:cubicBezTo>
                    <a:cubicBezTo>
                      <a:pt x="157786" y="704850"/>
                      <a:pt x="0" y="547064"/>
                      <a:pt x="0" y="352425"/>
                    </a:cubicBezTo>
                    <a:cubicBezTo>
                      <a:pt x="0" y="157786"/>
                      <a:pt x="157786" y="0"/>
                      <a:pt x="352425" y="0"/>
                    </a:cubicBezTo>
                    <a:close/>
                  </a:path>
                </a:pathLst>
              </a:custGeom>
              <a:solidFill>
                <a:sysClr val="windowText" lastClr="000000">
                  <a:lumMod val="95000"/>
                  <a:lumOff val="5000"/>
                </a:sysClr>
              </a:solidFill>
              <a:ln w="25400" cap="flat" cmpd="sng" algn="ctr">
                <a:noFill/>
                <a:prstDash val="solid"/>
              </a:ln>
              <a:effectLst/>
              <a:sp3d extrusionH="63500" prstMaterial="plastic">
                <a:bevelT w="38100" h="6350"/>
              </a:sp3d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764" name="Oval 763"/>
              <p:cNvSpPr/>
              <p:nvPr/>
            </p:nvSpPr>
            <p:spPr>
              <a:xfrm>
                <a:off x="3154005" y="4508623"/>
                <a:ext cx="822443" cy="822443"/>
              </a:xfrm>
              <a:prstGeom prst="ellipse">
                <a:avLst/>
              </a:prstGeom>
              <a:solidFill>
                <a:sysClr val="window" lastClr="FFFFFF">
                  <a:lumMod val="85000"/>
                </a:sysClr>
              </a:solidFill>
              <a:ln w="25400" cap="flat" cmpd="sng" algn="ctr">
                <a:noFill/>
                <a:prstDash val="solid"/>
              </a:ln>
              <a:effectLst/>
              <a:sp3d extrusionH="63500" prstMaterial="plastic">
                <a:bevelT w="38100" h="25400" prst="softRound"/>
              </a:sp3d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765" name="Oval 764"/>
              <p:cNvSpPr/>
              <p:nvPr/>
            </p:nvSpPr>
            <p:spPr>
              <a:xfrm>
                <a:off x="3213817" y="4568435"/>
                <a:ext cx="702818" cy="702818"/>
              </a:xfrm>
              <a:prstGeom prst="ellipse">
                <a:avLst/>
              </a:prstGeom>
              <a:solidFill>
                <a:sysClr val="window" lastClr="FFFFFF">
                  <a:lumMod val="95000"/>
                </a:sysClr>
              </a:solidFill>
              <a:ln w="25400" cap="flat" cmpd="sng" algn="ctr">
                <a:noFill/>
                <a:prstDash val="solid"/>
              </a:ln>
              <a:effectLst/>
              <a:sp3d extrusionH="63500" prstMaterial="plastic"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grpSp>
            <p:nvGrpSpPr>
              <p:cNvPr id="766" name="Group 197"/>
              <p:cNvGrpSpPr/>
              <p:nvPr/>
            </p:nvGrpSpPr>
            <p:grpSpPr>
              <a:xfrm>
                <a:off x="3250976" y="4599217"/>
                <a:ext cx="630901" cy="662055"/>
                <a:chOff x="3250976" y="4599217"/>
                <a:chExt cx="630901" cy="662055"/>
              </a:xfrm>
            </p:grpSpPr>
            <p:sp>
              <p:nvSpPr>
                <p:cNvPr id="770" name="Oval 769"/>
                <p:cNvSpPr/>
                <p:nvPr/>
              </p:nvSpPr>
              <p:spPr>
                <a:xfrm>
                  <a:off x="3543319" y="4599217"/>
                  <a:ext cx="46215" cy="46215"/>
                </a:xfrm>
                <a:prstGeom prst="ellipse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771" name="Oval 770"/>
                <p:cNvSpPr/>
                <p:nvPr/>
              </p:nvSpPr>
              <p:spPr>
                <a:xfrm>
                  <a:off x="3433782" y="4624705"/>
                  <a:ext cx="46215" cy="46215"/>
                </a:xfrm>
                <a:prstGeom prst="ellipse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772" name="Oval 771"/>
                <p:cNvSpPr/>
                <p:nvPr/>
              </p:nvSpPr>
              <p:spPr>
                <a:xfrm>
                  <a:off x="3349733" y="4678062"/>
                  <a:ext cx="46215" cy="46215"/>
                </a:xfrm>
                <a:prstGeom prst="ellipse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773" name="Oval 772"/>
                <p:cNvSpPr/>
                <p:nvPr/>
              </p:nvSpPr>
              <p:spPr>
                <a:xfrm>
                  <a:off x="3286410" y="4754526"/>
                  <a:ext cx="46215" cy="46215"/>
                </a:xfrm>
                <a:prstGeom prst="ellipse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774" name="Oval 773"/>
                <p:cNvSpPr/>
                <p:nvPr/>
              </p:nvSpPr>
              <p:spPr>
                <a:xfrm>
                  <a:off x="3250976" y="4847252"/>
                  <a:ext cx="46215" cy="46215"/>
                </a:xfrm>
                <a:prstGeom prst="ellipse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775" name="Oval 774"/>
                <p:cNvSpPr/>
                <p:nvPr/>
              </p:nvSpPr>
              <p:spPr>
                <a:xfrm flipV="1">
                  <a:off x="3543319" y="5215057"/>
                  <a:ext cx="46215" cy="46215"/>
                </a:xfrm>
                <a:prstGeom prst="ellipse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776" name="Oval 775"/>
                <p:cNvSpPr/>
                <p:nvPr/>
              </p:nvSpPr>
              <p:spPr>
                <a:xfrm flipV="1">
                  <a:off x="3433782" y="5189569"/>
                  <a:ext cx="46215" cy="46215"/>
                </a:xfrm>
                <a:prstGeom prst="ellipse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777" name="Oval 776"/>
                <p:cNvSpPr/>
                <p:nvPr/>
              </p:nvSpPr>
              <p:spPr>
                <a:xfrm flipV="1">
                  <a:off x="3349733" y="5136212"/>
                  <a:ext cx="46215" cy="46215"/>
                </a:xfrm>
                <a:prstGeom prst="ellipse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778" name="Oval 777"/>
                <p:cNvSpPr/>
                <p:nvPr/>
              </p:nvSpPr>
              <p:spPr>
                <a:xfrm flipV="1">
                  <a:off x="3286410" y="5059748"/>
                  <a:ext cx="46215" cy="46215"/>
                </a:xfrm>
                <a:prstGeom prst="ellipse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779" name="Oval 778"/>
                <p:cNvSpPr/>
                <p:nvPr/>
              </p:nvSpPr>
              <p:spPr>
                <a:xfrm flipV="1">
                  <a:off x="3250976" y="4967022"/>
                  <a:ext cx="46215" cy="46215"/>
                </a:xfrm>
                <a:prstGeom prst="ellipse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780" name="Oval 779"/>
                <p:cNvSpPr/>
                <p:nvPr/>
              </p:nvSpPr>
              <p:spPr>
                <a:xfrm flipH="1">
                  <a:off x="3652856" y="4624705"/>
                  <a:ext cx="46215" cy="46215"/>
                </a:xfrm>
                <a:prstGeom prst="ellipse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781" name="Oval 780"/>
                <p:cNvSpPr/>
                <p:nvPr/>
              </p:nvSpPr>
              <p:spPr>
                <a:xfrm flipH="1">
                  <a:off x="3736905" y="4678062"/>
                  <a:ext cx="46215" cy="46215"/>
                </a:xfrm>
                <a:prstGeom prst="ellipse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782" name="Oval 781"/>
                <p:cNvSpPr/>
                <p:nvPr/>
              </p:nvSpPr>
              <p:spPr>
                <a:xfrm flipH="1">
                  <a:off x="3800228" y="4754526"/>
                  <a:ext cx="46215" cy="46215"/>
                </a:xfrm>
                <a:prstGeom prst="ellipse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783" name="Oval 782"/>
                <p:cNvSpPr/>
                <p:nvPr/>
              </p:nvSpPr>
              <p:spPr>
                <a:xfrm flipH="1">
                  <a:off x="3835662" y="4847252"/>
                  <a:ext cx="46215" cy="46215"/>
                </a:xfrm>
                <a:prstGeom prst="ellipse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784" name="Oval 783"/>
                <p:cNvSpPr/>
                <p:nvPr/>
              </p:nvSpPr>
              <p:spPr>
                <a:xfrm flipH="1" flipV="1">
                  <a:off x="3652856" y="5189569"/>
                  <a:ext cx="46215" cy="46215"/>
                </a:xfrm>
                <a:prstGeom prst="ellipse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785" name="Oval 784"/>
                <p:cNvSpPr/>
                <p:nvPr/>
              </p:nvSpPr>
              <p:spPr>
                <a:xfrm flipH="1" flipV="1">
                  <a:off x="3736905" y="5136212"/>
                  <a:ext cx="46215" cy="46215"/>
                </a:xfrm>
                <a:prstGeom prst="ellipse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786" name="Oval 785"/>
                <p:cNvSpPr/>
                <p:nvPr/>
              </p:nvSpPr>
              <p:spPr>
                <a:xfrm flipH="1" flipV="1">
                  <a:off x="3800228" y="5059748"/>
                  <a:ext cx="46215" cy="46215"/>
                </a:xfrm>
                <a:prstGeom prst="ellipse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787" name="Oval 786"/>
                <p:cNvSpPr/>
                <p:nvPr/>
              </p:nvSpPr>
              <p:spPr>
                <a:xfrm flipH="1" flipV="1">
                  <a:off x="3835662" y="4967022"/>
                  <a:ext cx="46215" cy="46215"/>
                </a:xfrm>
                <a:prstGeom prst="ellipse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</p:grpSp>
          <p:sp>
            <p:nvSpPr>
              <p:cNvPr id="767" name="Oval 766"/>
              <p:cNvSpPr/>
              <p:nvPr/>
            </p:nvSpPr>
            <p:spPr>
              <a:xfrm>
                <a:off x="3424169" y="4778787"/>
                <a:ext cx="282114" cy="282114"/>
              </a:xfrm>
              <a:prstGeom prst="ellipse">
                <a:avLst/>
              </a:prstGeom>
              <a:solidFill>
                <a:sysClr val="window" lastClr="FFFFFF">
                  <a:lumMod val="85000"/>
                </a:sysClr>
              </a:solidFill>
              <a:ln w="25400" cap="flat" cmpd="sng" algn="ctr">
                <a:noFill/>
                <a:prstDash val="solid"/>
              </a:ln>
              <a:effectLst/>
              <a:sp3d z="6350" extrusionH="63500" prstMaterial="plastic">
                <a:bevelT w="6350" h="6350" prst="coolSlant"/>
              </a:sp3d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768" name="Oval 767"/>
              <p:cNvSpPr/>
              <p:nvPr/>
            </p:nvSpPr>
            <p:spPr>
              <a:xfrm>
                <a:off x="3494697" y="4849315"/>
                <a:ext cx="141057" cy="141057"/>
              </a:xfrm>
              <a:prstGeom prst="ellipse">
                <a:avLst/>
              </a:prstGeom>
              <a:solidFill>
                <a:sysClr val="windowText" lastClr="000000"/>
              </a:solidFill>
              <a:ln w="25400" cap="flat" cmpd="sng" algn="ctr">
                <a:noFill/>
                <a:prstDash val="solid"/>
              </a:ln>
              <a:effectLst/>
              <a:sp3d z="12700" extrusionH="63500" prstMaterial="plastic">
                <a:bevelT w="6350" h="6350" prst="coolSlant"/>
              </a:sp3d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769" name="Oval 768"/>
              <p:cNvSpPr/>
              <p:nvPr/>
            </p:nvSpPr>
            <p:spPr>
              <a:xfrm>
                <a:off x="3531161" y="4883403"/>
                <a:ext cx="70529" cy="70529"/>
              </a:xfrm>
              <a:prstGeom prst="ellipse">
                <a:avLst/>
              </a:prstGeom>
              <a:solidFill>
                <a:sysClr val="window" lastClr="FFFFFF">
                  <a:lumMod val="75000"/>
                </a:sysClr>
              </a:solidFill>
              <a:ln w="25400" cap="flat" cmpd="sng" algn="ctr">
                <a:noFill/>
                <a:prstDash val="solid"/>
              </a:ln>
              <a:effectLst/>
              <a:sp3d z="12700" extrusionH="63500" prstMaterial="plastic">
                <a:bevelT w="6350" h="6350" prst="coolSlant"/>
              </a:sp3d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</p:grpSp>
        <p:grpSp>
          <p:nvGrpSpPr>
            <p:cNvPr id="674" name="Group 105"/>
            <p:cNvGrpSpPr/>
            <p:nvPr/>
          </p:nvGrpSpPr>
          <p:grpSpPr>
            <a:xfrm>
              <a:off x="975952" y="4437876"/>
              <a:ext cx="768241" cy="399565"/>
              <a:chOff x="2774156" y="2650331"/>
              <a:chExt cx="3671888" cy="1909763"/>
            </a:xfrm>
          </p:grpSpPr>
          <p:sp>
            <p:nvSpPr>
              <p:cNvPr id="760" name="Freeform 759"/>
              <p:cNvSpPr/>
              <p:nvPr/>
            </p:nvSpPr>
            <p:spPr>
              <a:xfrm>
                <a:off x="2774156" y="2728913"/>
                <a:ext cx="2047875" cy="1831181"/>
              </a:xfrm>
              <a:custGeom>
                <a:avLst/>
                <a:gdLst>
                  <a:gd name="connsiteX0" fmla="*/ 78582 w 2047875"/>
                  <a:gd name="connsiteY0" fmla="*/ 676275 h 1831181"/>
                  <a:gd name="connsiteX1" fmla="*/ 11907 w 2047875"/>
                  <a:gd name="connsiteY1" fmla="*/ 747712 h 1831181"/>
                  <a:gd name="connsiteX2" fmla="*/ 0 w 2047875"/>
                  <a:gd name="connsiteY2" fmla="*/ 1293018 h 1831181"/>
                  <a:gd name="connsiteX3" fmla="*/ 100013 w 2047875"/>
                  <a:gd name="connsiteY3" fmla="*/ 1831181 h 1831181"/>
                  <a:gd name="connsiteX4" fmla="*/ 1971675 w 2047875"/>
                  <a:gd name="connsiteY4" fmla="*/ 1831181 h 1831181"/>
                  <a:gd name="connsiteX5" fmla="*/ 1919288 w 2047875"/>
                  <a:gd name="connsiteY5" fmla="*/ 1464468 h 1831181"/>
                  <a:gd name="connsiteX6" fmla="*/ 1919288 w 2047875"/>
                  <a:gd name="connsiteY6" fmla="*/ 1312068 h 1831181"/>
                  <a:gd name="connsiteX7" fmla="*/ 1926432 w 2047875"/>
                  <a:gd name="connsiteY7" fmla="*/ 738187 h 1831181"/>
                  <a:gd name="connsiteX8" fmla="*/ 1943100 w 2047875"/>
                  <a:gd name="connsiteY8" fmla="*/ 628650 h 1831181"/>
                  <a:gd name="connsiteX9" fmla="*/ 2047875 w 2047875"/>
                  <a:gd name="connsiteY9" fmla="*/ 0 h 1831181"/>
                  <a:gd name="connsiteX10" fmla="*/ 2047875 w 2047875"/>
                  <a:gd name="connsiteY10" fmla="*/ 0 h 1831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47875" h="1831181">
                    <a:moveTo>
                      <a:pt x="78582" y="676275"/>
                    </a:moveTo>
                    <a:lnTo>
                      <a:pt x="11907" y="747712"/>
                    </a:lnTo>
                    <a:lnTo>
                      <a:pt x="0" y="1293018"/>
                    </a:lnTo>
                    <a:lnTo>
                      <a:pt x="100013" y="1831181"/>
                    </a:lnTo>
                    <a:lnTo>
                      <a:pt x="1971675" y="1831181"/>
                    </a:lnTo>
                    <a:lnTo>
                      <a:pt x="1919288" y="1464468"/>
                    </a:lnTo>
                    <a:lnTo>
                      <a:pt x="1919288" y="1312068"/>
                    </a:lnTo>
                    <a:cubicBezTo>
                      <a:pt x="1921669" y="1120774"/>
                      <a:pt x="1924051" y="929481"/>
                      <a:pt x="1926432" y="738187"/>
                    </a:cubicBezTo>
                    <a:lnTo>
                      <a:pt x="1943100" y="628650"/>
                    </a:lnTo>
                    <a:lnTo>
                      <a:pt x="2047875" y="0"/>
                    </a:lnTo>
                    <a:lnTo>
                      <a:pt x="2047875" y="0"/>
                    </a:lnTo>
                  </a:path>
                </a:pathLst>
              </a:custGeom>
              <a:noFill/>
              <a:ln w="3175" cap="flat" cmpd="sng" algn="ctr">
                <a:solidFill>
                  <a:srgbClr val="F79646">
                    <a:lumMod val="75000"/>
                  </a:srgbClr>
                </a:solidFill>
                <a:prstDash val="solid"/>
              </a:ln>
              <a:effectLst/>
              <a:sp3d z="-6350" extrusionH="558800" prstMaterial="plastic">
                <a:bevelT w="12700" h="12700"/>
              </a:sp3d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761" name="Freeform 760"/>
              <p:cNvSpPr/>
              <p:nvPr/>
            </p:nvSpPr>
            <p:spPr>
              <a:xfrm>
                <a:off x="4819650" y="2650331"/>
                <a:ext cx="16668" cy="100013"/>
              </a:xfrm>
              <a:custGeom>
                <a:avLst/>
                <a:gdLst>
                  <a:gd name="connsiteX0" fmla="*/ 0 w 16668"/>
                  <a:gd name="connsiteY0" fmla="*/ 100013 h 100013"/>
                  <a:gd name="connsiteX1" fmla="*/ 16668 w 16668"/>
                  <a:gd name="connsiteY1" fmla="*/ 0 h 100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668" h="100013">
                    <a:moveTo>
                      <a:pt x="0" y="100013"/>
                    </a:moveTo>
                    <a:lnTo>
                      <a:pt x="16668" y="0"/>
                    </a:lnTo>
                  </a:path>
                </a:pathLst>
              </a:custGeom>
              <a:noFill/>
              <a:ln w="3175" cap="flat" cmpd="sng" algn="ctr">
                <a:solidFill>
                  <a:srgbClr val="F79646">
                    <a:lumMod val="75000"/>
                  </a:srgbClr>
                </a:solidFill>
                <a:prstDash val="solid"/>
              </a:ln>
              <a:effectLst/>
              <a:sp3d z="-12700" extrusionH="12700" prstMaterial="plastic"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762" name="Freeform 761"/>
              <p:cNvSpPr/>
              <p:nvPr/>
            </p:nvSpPr>
            <p:spPr>
              <a:xfrm>
                <a:off x="4738688" y="3312319"/>
                <a:ext cx="1707356" cy="1245394"/>
              </a:xfrm>
              <a:custGeom>
                <a:avLst/>
                <a:gdLst>
                  <a:gd name="connsiteX0" fmla="*/ 0 w 1707356"/>
                  <a:gd name="connsiteY0" fmla="*/ 1245394 h 1245394"/>
                  <a:gd name="connsiteX1" fmla="*/ 1278731 w 1707356"/>
                  <a:gd name="connsiteY1" fmla="*/ 1231106 h 1245394"/>
                  <a:gd name="connsiteX2" fmla="*/ 1307306 w 1707356"/>
                  <a:gd name="connsiteY2" fmla="*/ 840581 h 1245394"/>
                  <a:gd name="connsiteX3" fmla="*/ 1497806 w 1707356"/>
                  <a:gd name="connsiteY3" fmla="*/ 542925 h 1245394"/>
                  <a:gd name="connsiteX4" fmla="*/ 1683543 w 1707356"/>
                  <a:gd name="connsiteY4" fmla="*/ 414337 h 1245394"/>
                  <a:gd name="connsiteX5" fmla="*/ 1707356 w 1707356"/>
                  <a:gd name="connsiteY5" fmla="*/ 104775 h 1245394"/>
                  <a:gd name="connsiteX6" fmla="*/ 1666875 w 1707356"/>
                  <a:gd name="connsiteY6" fmla="*/ 0 h 1245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7356" h="1245394">
                    <a:moveTo>
                      <a:pt x="0" y="1245394"/>
                    </a:moveTo>
                    <a:lnTo>
                      <a:pt x="1278731" y="1231106"/>
                    </a:lnTo>
                    <a:lnTo>
                      <a:pt x="1307306" y="840581"/>
                    </a:lnTo>
                    <a:lnTo>
                      <a:pt x="1497806" y="542925"/>
                    </a:lnTo>
                    <a:lnTo>
                      <a:pt x="1683543" y="414337"/>
                    </a:lnTo>
                    <a:lnTo>
                      <a:pt x="1707356" y="104775"/>
                    </a:lnTo>
                    <a:lnTo>
                      <a:pt x="1666875" y="0"/>
                    </a:lnTo>
                  </a:path>
                </a:pathLst>
              </a:custGeom>
              <a:noFill/>
              <a:ln w="3175" cap="flat" cmpd="sng" algn="ctr">
                <a:solidFill>
                  <a:srgbClr val="F79646">
                    <a:lumMod val="75000"/>
                  </a:srgbClr>
                </a:solidFill>
                <a:prstDash val="solid"/>
              </a:ln>
              <a:effectLst/>
              <a:sp3d z="-6350" extrusionH="558800" prstMaterial="plastic">
                <a:bevelT w="12700" h="12700"/>
              </a:sp3d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</p:grpSp>
        <p:grpSp>
          <p:nvGrpSpPr>
            <p:cNvPr id="675" name="Group 106"/>
            <p:cNvGrpSpPr/>
            <p:nvPr/>
          </p:nvGrpSpPr>
          <p:grpSpPr>
            <a:xfrm>
              <a:off x="1674373" y="4692491"/>
              <a:ext cx="253678" cy="253678"/>
              <a:chOff x="2867282" y="4208223"/>
              <a:chExt cx="1395889" cy="1395889"/>
            </a:xfrm>
          </p:grpSpPr>
          <p:sp>
            <p:nvSpPr>
              <p:cNvPr id="735" name="Oval 28"/>
              <p:cNvSpPr/>
              <p:nvPr/>
            </p:nvSpPr>
            <p:spPr>
              <a:xfrm>
                <a:off x="2867282" y="4208223"/>
                <a:ext cx="1395889" cy="1395889"/>
              </a:xfrm>
              <a:custGeom>
                <a:avLst/>
                <a:gdLst/>
                <a:ahLst/>
                <a:cxnLst/>
                <a:rect l="l" t="t" r="r" b="b"/>
                <a:pathLst>
                  <a:path w="704850" h="704850">
                    <a:moveTo>
                      <a:pt x="352425" y="163116"/>
                    </a:moveTo>
                    <a:cubicBezTo>
                      <a:pt x="247873" y="163116"/>
                      <a:pt x="163116" y="247873"/>
                      <a:pt x="163116" y="352425"/>
                    </a:cubicBezTo>
                    <a:cubicBezTo>
                      <a:pt x="163116" y="456977"/>
                      <a:pt x="247873" y="541734"/>
                      <a:pt x="352425" y="541734"/>
                    </a:cubicBezTo>
                    <a:cubicBezTo>
                      <a:pt x="456977" y="541734"/>
                      <a:pt x="541734" y="456977"/>
                      <a:pt x="541734" y="352425"/>
                    </a:cubicBezTo>
                    <a:cubicBezTo>
                      <a:pt x="541734" y="247873"/>
                      <a:pt x="456977" y="163116"/>
                      <a:pt x="352425" y="163116"/>
                    </a:cubicBezTo>
                    <a:close/>
                    <a:moveTo>
                      <a:pt x="352425" y="0"/>
                    </a:moveTo>
                    <a:cubicBezTo>
                      <a:pt x="547064" y="0"/>
                      <a:pt x="704850" y="157786"/>
                      <a:pt x="704850" y="352425"/>
                    </a:cubicBezTo>
                    <a:cubicBezTo>
                      <a:pt x="704850" y="547064"/>
                      <a:pt x="547064" y="704850"/>
                      <a:pt x="352425" y="704850"/>
                    </a:cubicBezTo>
                    <a:cubicBezTo>
                      <a:pt x="157786" y="704850"/>
                      <a:pt x="0" y="547064"/>
                      <a:pt x="0" y="352425"/>
                    </a:cubicBezTo>
                    <a:cubicBezTo>
                      <a:pt x="0" y="157786"/>
                      <a:pt x="157786" y="0"/>
                      <a:pt x="352425" y="0"/>
                    </a:cubicBezTo>
                    <a:close/>
                  </a:path>
                </a:pathLst>
              </a:custGeom>
              <a:solidFill>
                <a:sysClr val="windowText" lastClr="000000">
                  <a:lumMod val="95000"/>
                  <a:lumOff val="5000"/>
                </a:sysClr>
              </a:solidFill>
              <a:ln w="25400" cap="flat" cmpd="sng" algn="ctr">
                <a:noFill/>
                <a:prstDash val="solid"/>
              </a:ln>
              <a:effectLst/>
              <a:sp3d extrusionH="63500" prstMaterial="plastic">
                <a:bevelT w="38100" h="6350"/>
              </a:sp3d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736" name="Oval 735"/>
              <p:cNvSpPr/>
              <p:nvPr/>
            </p:nvSpPr>
            <p:spPr>
              <a:xfrm>
                <a:off x="3154005" y="4508623"/>
                <a:ext cx="822443" cy="822443"/>
              </a:xfrm>
              <a:prstGeom prst="ellipse">
                <a:avLst/>
              </a:prstGeom>
              <a:solidFill>
                <a:sysClr val="window" lastClr="FFFFFF">
                  <a:lumMod val="85000"/>
                </a:sysClr>
              </a:solidFill>
              <a:ln w="25400" cap="flat" cmpd="sng" algn="ctr">
                <a:noFill/>
                <a:prstDash val="solid"/>
              </a:ln>
              <a:effectLst/>
              <a:sp3d extrusionH="63500" prstMaterial="plastic">
                <a:bevelT w="38100" h="25400" prst="softRound"/>
              </a:sp3d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737" name="Oval 736"/>
              <p:cNvSpPr/>
              <p:nvPr/>
            </p:nvSpPr>
            <p:spPr>
              <a:xfrm>
                <a:off x="3213817" y="4568435"/>
                <a:ext cx="702818" cy="702818"/>
              </a:xfrm>
              <a:prstGeom prst="ellipse">
                <a:avLst/>
              </a:prstGeom>
              <a:solidFill>
                <a:sysClr val="window" lastClr="FFFFFF">
                  <a:lumMod val="95000"/>
                </a:sysClr>
              </a:solidFill>
              <a:ln w="25400" cap="flat" cmpd="sng" algn="ctr">
                <a:noFill/>
                <a:prstDash val="solid"/>
              </a:ln>
              <a:effectLst/>
              <a:sp3d extrusionH="63500" prstMaterial="plastic"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grpSp>
            <p:nvGrpSpPr>
              <p:cNvPr id="738" name="Group 169"/>
              <p:cNvGrpSpPr/>
              <p:nvPr/>
            </p:nvGrpSpPr>
            <p:grpSpPr>
              <a:xfrm>
                <a:off x="3250976" y="4599217"/>
                <a:ext cx="630901" cy="662055"/>
                <a:chOff x="3250976" y="4599217"/>
                <a:chExt cx="630901" cy="662055"/>
              </a:xfrm>
            </p:grpSpPr>
            <p:sp>
              <p:nvSpPr>
                <p:cNvPr id="742" name="Oval 741"/>
                <p:cNvSpPr/>
                <p:nvPr/>
              </p:nvSpPr>
              <p:spPr>
                <a:xfrm>
                  <a:off x="3543319" y="4599217"/>
                  <a:ext cx="46215" cy="46215"/>
                </a:xfrm>
                <a:prstGeom prst="ellipse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743" name="Oval 742"/>
                <p:cNvSpPr/>
                <p:nvPr/>
              </p:nvSpPr>
              <p:spPr>
                <a:xfrm>
                  <a:off x="3433782" y="4624705"/>
                  <a:ext cx="46215" cy="46215"/>
                </a:xfrm>
                <a:prstGeom prst="ellipse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744" name="Oval 743"/>
                <p:cNvSpPr/>
                <p:nvPr/>
              </p:nvSpPr>
              <p:spPr>
                <a:xfrm>
                  <a:off x="3349733" y="4678062"/>
                  <a:ext cx="46215" cy="46215"/>
                </a:xfrm>
                <a:prstGeom prst="ellipse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745" name="Oval 744"/>
                <p:cNvSpPr/>
                <p:nvPr/>
              </p:nvSpPr>
              <p:spPr>
                <a:xfrm>
                  <a:off x="3286410" y="4754526"/>
                  <a:ext cx="46215" cy="46215"/>
                </a:xfrm>
                <a:prstGeom prst="ellipse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746" name="Oval 745"/>
                <p:cNvSpPr/>
                <p:nvPr/>
              </p:nvSpPr>
              <p:spPr>
                <a:xfrm>
                  <a:off x="3250976" y="4847252"/>
                  <a:ext cx="46215" cy="46215"/>
                </a:xfrm>
                <a:prstGeom prst="ellipse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747" name="Oval 746"/>
                <p:cNvSpPr/>
                <p:nvPr/>
              </p:nvSpPr>
              <p:spPr>
                <a:xfrm flipV="1">
                  <a:off x="3543319" y="5215057"/>
                  <a:ext cx="46215" cy="46215"/>
                </a:xfrm>
                <a:prstGeom prst="ellipse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748" name="Oval 747"/>
                <p:cNvSpPr/>
                <p:nvPr/>
              </p:nvSpPr>
              <p:spPr>
                <a:xfrm flipV="1">
                  <a:off x="3433782" y="5189569"/>
                  <a:ext cx="46215" cy="46215"/>
                </a:xfrm>
                <a:prstGeom prst="ellipse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749" name="Oval 748"/>
                <p:cNvSpPr/>
                <p:nvPr/>
              </p:nvSpPr>
              <p:spPr>
                <a:xfrm flipV="1">
                  <a:off x="3349733" y="5136212"/>
                  <a:ext cx="46215" cy="46215"/>
                </a:xfrm>
                <a:prstGeom prst="ellipse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750" name="Oval 749"/>
                <p:cNvSpPr/>
                <p:nvPr/>
              </p:nvSpPr>
              <p:spPr>
                <a:xfrm flipV="1">
                  <a:off x="3286410" y="5059748"/>
                  <a:ext cx="46215" cy="46215"/>
                </a:xfrm>
                <a:prstGeom prst="ellipse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751" name="Oval 750"/>
                <p:cNvSpPr/>
                <p:nvPr/>
              </p:nvSpPr>
              <p:spPr>
                <a:xfrm flipV="1">
                  <a:off x="3250976" y="4967022"/>
                  <a:ext cx="46215" cy="46215"/>
                </a:xfrm>
                <a:prstGeom prst="ellipse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752" name="Oval 751"/>
                <p:cNvSpPr/>
                <p:nvPr/>
              </p:nvSpPr>
              <p:spPr>
                <a:xfrm flipH="1">
                  <a:off x="3652856" y="4624705"/>
                  <a:ext cx="46215" cy="46215"/>
                </a:xfrm>
                <a:prstGeom prst="ellipse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753" name="Oval 752"/>
                <p:cNvSpPr/>
                <p:nvPr/>
              </p:nvSpPr>
              <p:spPr>
                <a:xfrm flipH="1">
                  <a:off x="3736905" y="4678062"/>
                  <a:ext cx="46215" cy="46215"/>
                </a:xfrm>
                <a:prstGeom prst="ellipse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754" name="Oval 753"/>
                <p:cNvSpPr/>
                <p:nvPr/>
              </p:nvSpPr>
              <p:spPr>
                <a:xfrm flipH="1">
                  <a:off x="3800228" y="4754526"/>
                  <a:ext cx="46215" cy="46215"/>
                </a:xfrm>
                <a:prstGeom prst="ellipse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755" name="Oval 754"/>
                <p:cNvSpPr/>
                <p:nvPr/>
              </p:nvSpPr>
              <p:spPr>
                <a:xfrm flipH="1">
                  <a:off x="3835662" y="4847252"/>
                  <a:ext cx="46215" cy="46215"/>
                </a:xfrm>
                <a:prstGeom prst="ellipse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756" name="Oval 755"/>
                <p:cNvSpPr/>
                <p:nvPr/>
              </p:nvSpPr>
              <p:spPr>
                <a:xfrm flipH="1" flipV="1">
                  <a:off x="3652856" y="5189569"/>
                  <a:ext cx="46215" cy="46215"/>
                </a:xfrm>
                <a:prstGeom prst="ellipse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757" name="Oval 756"/>
                <p:cNvSpPr/>
                <p:nvPr/>
              </p:nvSpPr>
              <p:spPr>
                <a:xfrm flipH="1" flipV="1">
                  <a:off x="3736905" y="5136212"/>
                  <a:ext cx="46215" cy="46215"/>
                </a:xfrm>
                <a:prstGeom prst="ellipse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758" name="Oval 757"/>
                <p:cNvSpPr/>
                <p:nvPr/>
              </p:nvSpPr>
              <p:spPr>
                <a:xfrm flipH="1" flipV="1">
                  <a:off x="3800228" y="5059748"/>
                  <a:ext cx="46215" cy="46215"/>
                </a:xfrm>
                <a:prstGeom prst="ellipse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759" name="Oval 758"/>
                <p:cNvSpPr/>
                <p:nvPr/>
              </p:nvSpPr>
              <p:spPr>
                <a:xfrm flipH="1" flipV="1">
                  <a:off x="3835662" y="4967022"/>
                  <a:ext cx="46215" cy="46215"/>
                </a:xfrm>
                <a:prstGeom prst="ellipse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</p:grpSp>
          <p:sp>
            <p:nvSpPr>
              <p:cNvPr id="739" name="Oval 738"/>
              <p:cNvSpPr/>
              <p:nvPr/>
            </p:nvSpPr>
            <p:spPr>
              <a:xfrm>
                <a:off x="3424169" y="4778787"/>
                <a:ext cx="282114" cy="282114"/>
              </a:xfrm>
              <a:prstGeom prst="ellipse">
                <a:avLst/>
              </a:prstGeom>
              <a:solidFill>
                <a:sysClr val="window" lastClr="FFFFFF">
                  <a:lumMod val="85000"/>
                </a:sysClr>
              </a:solidFill>
              <a:ln w="25400" cap="flat" cmpd="sng" algn="ctr">
                <a:noFill/>
                <a:prstDash val="solid"/>
              </a:ln>
              <a:effectLst/>
              <a:sp3d z="6350" extrusionH="63500" prstMaterial="plastic">
                <a:bevelT w="6350" h="6350" prst="coolSlant"/>
              </a:sp3d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740" name="Oval 739"/>
              <p:cNvSpPr/>
              <p:nvPr/>
            </p:nvSpPr>
            <p:spPr>
              <a:xfrm>
                <a:off x="3494697" y="4849315"/>
                <a:ext cx="141057" cy="141057"/>
              </a:xfrm>
              <a:prstGeom prst="ellipse">
                <a:avLst/>
              </a:prstGeom>
              <a:solidFill>
                <a:sysClr val="windowText" lastClr="000000"/>
              </a:solidFill>
              <a:ln w="25400" cap="flat" cmpd="sng" algn="ctr">
                <a:noFill/>
                <a:prstDash val="solid"/>
              </a:ln>
              <a:effectLst/>
              <a:sp3d z="12700" extrusionH="63500" prstMaterial="plastic">
                <a:bevelT w="6350" h="6350" prst="coolSlant"/>
              </a:sp3d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741" name="Oval 740"/>
              <p:cNvSpPr/>
              <p:nvPr/>
            </p:nvSpPr>
            <p:spPr>
              <a:xfrm>
                <a:off x="3531161" y="4883403"/>
                <a:ext cx="70529" cy="70529"/>
              </a:xfrm>
              <a:prstGeom prst="ellipse">
                <a:avLst/>
              </a:prstGeom>
              <a:solidFill>
                <a:sysClr val="window" lastClr="FFFFFF">
                  <a:lumMod val="75000"/>
                </a:sysClr>
              </a:solidFill>
              <a:ln w="25400" cap="flat" cmpd="sng" algn="ctr">
                <a:noFill/>
                <a:prstDash val="solid"/>
              </a:ln>
              <a:effectLst/>
              <a:sp3d z="12700" extrusionH="63500" prstMaterial="plastic">
                <a:bevelT w="6350" h="6350" prst="coolSlant"/>
              </a:sp3d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</p:grpSp>
        <p:grpSp>
          <p:nvGrpSpPr>
            <p:cNvPr id="676" name="Group 107"/>
            <p:cNvGrpSpPr/>
            <p:nvPr/>
          </p:nvGrpSpPr>
          <p:grpSpPr>
            <a:xfrm>
              <a:off x="667650" y="4692375"/>
              <a:ext cx="1262075" cy="255434"/>
              <a:chOff x="3322676" y="4571947"/>
              <a:chExt cx="1262075" cy="255434"/>
            </a:xfrm>
          </p:grpSpPr>
          <p:grpSp>
            <p:nvGrpSpPr>
              <p:cNvPr id="683" name="Group 114"/>
              <p:cNvGrpSpPr/>
              <p:nvPr/>
            </p:nvGrpSpPr>
            <p:grpSpPr>
              <a:xfrm>
                <a:off x="3322676" y="4573703"/>
                <a:ext cx="253678" cy="253678"/>
                <a:chOff x="2867282" y="4208223"/>
                <a:chExt cx="1395889" cy="1395889"/>
              </a:xfrm>
            </p:grpSpPr>
            <p:sp>
              <p:nvSpPr>
                <p:cNvPr id="710" name="Oval 28"/>
                <p:cNvSpPr/>
                <p:nvPr/>
              </p:nvSpPr>
              <p:spPr>
                <a:xfrm>
                  <a:off x="2867282" y="4208223"/>
                  <a:ext cx="1395889" cy="13958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4850" h="704850">
                      <a:moveTo>
                        <a:pt x="352425" y="163116"/>
                      </a:moveTo>
                      <a:cubicBezTo>
                        <a:pt x="247873" y="163116"/>
                        <a:pt x="163116" y="247873"/>
                        <a:pt x="163116" y="352425"/>
                      </a:cubicBezTo>
                      <a:cubicBezTo>
                        <a:pt x="163116" y="456977"/>
                        <a:pt x="247873" y="541734"/>
                        <a:pt x="352425" y="541734"/>
                      </a:cubicBezTo>
                      <a:cubicBezTo>
                        <a:pt x="456977" y="541734"/>
                        <a:pt x="541734" y="456977"/>
                        <a:pt x="541734" y="352425"/>
                      </a:cubicBezTo>
                      <a:cubicBezTo>
                        <a:pt x="541734" y="247873"/>
                        <a:pt x="456977" y="163116"/>
                        <a:pt x="352425" y="163116"/>
                      </a:cubicBezTo>
                      <a:close/>
                      <a:moveTo>
                        <a:pt x="352425" y="0"/>
                      </a:moveTo>
                      <a:cubicBezTo>
                        <a:pt x="547064" y="0"/>
                        <a:pt x="704850" y="157786"/>
                        <a:pt x="704850" y="352425"/>
                      </a:cubicBezTo>
                      <a:cubicBezTo>
                        <a:pt x="704850" y="547064"/>
                        <a:pt x="547064" y="704850"/>
                        <a:pt x="352425" y="704850"/>
                      </a:cubicBezTo>
                      <a:cubicBezTo>
                        <a:pt x="157786" y="704850"/>
                        <a:pt x="0" y="547064"/>
                        <a:pt x="0" y="352425"/>
                      </a:cubicBezTo>
                      <a:cubicBezTo>
                        <a:pt x="0" y="157786"/>
                        <a:pt x="157786" y="0"/>
                        <a:pt x="352425" y="0"/>
                      </a:cubicBezTo>
                      <a:close/>
                    </a:path>
                  </a:pathLst>
                </a:custGeom>
                <a:solidFill>
                  <a:sysClr val="windowText" lastClr="000000">
                    <a:lumMod val="95000"/>
                    <a:lumOff val="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-508000" extrusionH="63500" prstMaterial="plastic">
                  <a:bevelT w="38100" h="6350"/>
                  <a:bevelB w="38100" h="6350"/>
                </a:sp3d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711" name="Oval 710"/>
                <p:cNvSpPr/>
                <p:nvPr/>
              </p:nvSpPr>
              <p:spPr>
                <a:xfrm>
                  <a:off x="3154005" y="4508623"/>
                  <a:ext cx="822443" cy="822443"/>
                </a:xfrm>
                <a:prstGeom prst="ellipse">
                  <a:avLst/>
                </a:prstGeom>
                <a:solidFill>
                  <a:sysClr val="window" lastClr="FFFFFF">
                    <a:lumMod val="8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-508000" extrusionH="38100" prstMaterial="plastic">
                  <a:bevelT w="38100" h="25400" prst="softRound"/>
                </a:sp3d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712" name="Oval 711"/>
                <p:cNvSpPr/>
                <p:nvPr/>
              </p:nvSpPr>
              <p:spPr>
                <a:xfrm>
                  <a:off x="3213817" y="4568435"/>
                  <a:ext cx="702818" cy="702818"/>
                </a:xfrm>
                <a:prstGeom prst="ellipse">
                  <a:avLst/>
                </a:prstGeom>
                <a:solidFill>
                  <a:sysClr val="window" lastClr="FFFFFF">
                    <a:lumMod val="9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-508000"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grpSp>
              <p:nvGrpSpPr>
                <p:cNvPr id="713" name="Group 144"/>
                <p:cNvGrpSpPr/>
                <p:nvPr/>
              </p:nvGrpSpPr>
              <p:grpSpPr>
                <a:xfrm>
                  <a:off x="3250976" y="4599217"/>
                  <a:ext cx="630901" cy="662055"/>
                  <a:chOff x="3250976" y="4599217"/>
                  <a:chExt cx="630901" cy="662055"/>
                </a:xfrm>
              </p:grpSpPr>
              <p:sp>
                <p:nvSpPr>
                  <p:cNvPr id="717" name="Oval 716"/>
                  <p:cNvSpPr/>
                  <p:nvPr/>
                </p:nvSpPr>
                <p:spPr>
                  <a:xfrm>
                    <a:off x="3543319" y="4599217"/>
                    <a:ext cx="46215" cy="46215"/>
                  </a:xfrm>
                  <a:prstGeom prst="ellipse">
                    <a:avLst/>
                  </a:prstGeom>
                  <a:solidFill>
                    <a:sysClr val="windowText" lastClr="000000">
                      <a:lumMod val="75000"/>
                      <a:lumOff val="2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508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718" name="Oval 717"/>
                  <p:cNvSpPr/>
                  <p:nvPr/>
                </p:nvSpPr>
                <p:spPr>
                  <a:xfrm>
                    <a:off x="3433782" y="4624705"/>
                    <a:ext cx="46215" cy="46215"/>
                  </a:xfrm>
                  <a:prstGeom prst="ellipse">
                    <a:avLst/>
                  </a:prstGeom>
                  <a:solidFill>
                    <a:sysClr val="windowText" lastClr="000000">
                      <a:lumMod val="75000"/>
                      <a:lumOff val="2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508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719" name="Oval 718"/>
                  <p:cNvSpPr/>
                  <p:nvPr/>
                </p:nvSpPr>
                <p:spPr>
                  <a:xfrm>
                    <a:off x="3349733" y="4678062"/>
                    <a:ext cx="46215" cy="46215"/>
                  </a:xfrm>
                  <a:prstGeom prst="ellipse">
                    <a:avLst/>
                  </a:prstGeom>
                  <a:solidFill>
                    <a:sysClr val="windowText" lastClr="000000">
                      <a:lumMod val="75000"/>
                      <a:lumOff val="2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508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720" name="Oval 719"/>
                  <p:cNvSpPr/>
                  <p:nvPr/>
                </p:nvSpPr>
                <p:spPr>
                  <a:xfrm>
                    <a:off x="3286410" y="4754526"/>
                    <a:ext cx="46215" cy="46215"/>
                  </a:xfrm>
                  <a:prstGeom prst="ellipse">
                    <a:avLst/>
                  </a:prstGeom>
                  <a:solidFill>
                    <a:sysClr val="windowText" lastClr="000000">
                      <a:lumMod val="75000"/>
                      <a:lumOff val="2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508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721" name="Oval 720"/>
                  <p:cNvSpPr/>
                  <p:nvPr/>
                </p:nvSpPr>
                <p:spPr>
                  <a:xfrm>
                    <a:off x="3250976" y="4847252"/>
                    <a:ext cx="46215" cy="46215"/>
                  </a:xfrm>
                  <a:prstGeom prst="ellipse">
                    <a:avLst/>
                  </a:prstGeom>
                  <a:solidFill>
                    <a:sysClr val="windowText" lastClr="000000">
                      <a:lumMod val="75000"/>
                      <a:lumOff val="2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508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722" name="Oval 721"/>
                  <p:cNvSpPr/>
                  <p:nvPr/>
                </p:nvSpPr>
                <p:spPr>
                  <a:xfrm flipV="1">
                    <a:off x="3543319" y="5215057"/>
                    <a:ext cx="46215" cy="46215"/>
                  </a:xfrm>
                  <a:prstGeom prst="ellipse">
                    <a:avLst/>
                  </a:prstGeom>
                  <a:solidFill>
                    <a:sysClr val="windowText" lastClr="000000">
                      <a:lumMod val="75000"/>
                      <a:lumOff val="2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508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723" name="Oval 722"/>
                  <p:cNvSpPr/>
                  <p:nvPr/>
                </p:nvSpPr>
                <p:spPr>
                  <a:xfrm flipV="1">
                    <a:off x="3433782" y="5189569"/>
                    <a:ext cx="46215" cy="46215"/>
                  </a:xfrm>
                  <a:prstGeom prst="ellipse">
                    <a:avLst/>
                  </a:prstGeom>
                  <a:solidFill>
                    <a:sysClr val="windowText" lastClr="000000">
                      <a:lumMod val="75000"/>
                      <a:lumOff val="2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508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724" name="Oval 723"/>
                  <p:cNvSpPr/>
                  <p:nvPr/>
                </p:nvSpPr>
                <p:spPr>
                  <a:xfrm flipV="1">
                    <a:off x="3349733" y="5136212"/>
                    <a:ext cx="46215" cy="46215"/>
                  </a:xfrm>
                  <a:prstGeom prst="ellipse">
                    <a:avLst/>
                  </a:prstGeom>
                  <a:solidFill>
                    <a:sysClr val="windowText" lastClr="000000">
                      <a:lumMod val="75000"/>
                      <a:lumOff val="2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508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725" name="Oval 724"/>
                  <p:cNvSpPr/>
                  <p:nvPr/>
                </p:nvSpPr>
                <p:spPr>
                  <a:xfrm flipV="1">
                    <a:off x="3286410" y="5059748"/>
                    <a:ext cx="46215" cy="46215"/>
                  </a:xfrm>
                  <a:prstGeom prst="ellipse">
                    <a:avLst/>
                  </a:prstGeom>
                  <a:solidFill>
                    <a:sysClr val="windowText" lastClr="000000">
                      <a:lumMod val="75000"/>
                      <a:lumOff val="2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508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726" name="Oval 725"/>
                  <p:cNvSpPr/>
                  <p:nvPr/>
                </p:nvSpPr>
                <p:spPr>
                  <a:xfrm flipV="1">
                    <a:off x="3250976" y="4967022"/>
                    <a:ext cx="46215" cy="46215"/>
                  </a:xfrm>
                  <a:prstGeom prst="ellipse">
                    <a:avLst/>
                  </a:prstGeom>
                  <a:solidFill>
                    <a:sysClr val="windowText" lastClr="000000">
                      <a:lumMod val="75000"/>
                      <a:lumOff val="2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508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727" name="Oval 726"/>
                  <p:cNvSpPr/>
                  <p:nvPr/>
                </p:nvSpPr>
                <p:spPr>
                  <a:xfrm flipH="1">
                    <a:off x="3652856" y="4624705"/>
                    <a:ext cx="46215" cy="46215"/>
                  </a:xfrm>
                  <a:prstGeom prst="ellipse">
                    <a:avLst/>
                  </a:prstGeom>
                  <a:solidFill>
                    <a:sysClr val="windowText" lastClr="000000">
                      <a:lumMod val="75000"/>
                      <a:lumOff val="2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508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728" name="Oval 727"/>
                  <p:cNvSpPr/>
                  <p:nvPr/>
                </p:nvSpPr>
                <p:spPr>
                  <a:xfrm flipH="1">
                    <a:off x="3736905" y="4678062"/>
                    <a:ext cx="46215" cy="46215"/>
                  </a:xfrm>
                  <a:prstGeom prst="ellipse">
                    <a:avLst/>
                  </a:prstGeom>
                  <a:solidFill>
                    <a:sysClr val="windowText" lastClr="000000">
                      <a:lumMod val="75000"/>
                      <a:lumOff val="2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508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729" name="Oval 728"/>
                  <p:cNvSpPr/>
                  <p:nvPr/>
                </p:nvSpPr>
                <p:spPr>
                  <a:xfrm flipH="1">
                    <a:off x="3800228" y="4754526"/>
                    <a:ext cx="46215" cy="46215"/>
                  </a:xfrm>
                  <a:prstGeom prst="ellipse">
                    <a:avLst/>
                  </a:prstGeom>
                  <a:solidFill>
                    <a:sysClr val="windowText" lastClr="000000">
                      <a:lumMod val="75000"/>
                      <a:lumOff val="2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508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730" name="Oval 729"/>
                  <p:cNvSpPr/>
                  <p:nvPr/>
                </p:nvSpPr>
                <p:spPr>
                  <a:xfrm flipH="1">
                    <a:off x="3835662" y="4847252"/>
                    <a:ext cx="46215" cy="46215"/>
                  </a:xfrm>
                  <a:prstGeom prst="ellipse">
                    <a:avLst/>
                  </a:prstGeom>
                  <a:solidFill>
                    <a:sysClr val="windowText" lastClr="000000">
                      <a:lumMod val="75000"/>
                      <a:lumOff val="2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508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731" name="Oval 730"/>
                  <p:cNvSpPr/>
                  <p:nvPr/>
                </p:nvSpPr>
                <p:spPr>
                  <a:xfrm flipH="1" flipV="1">
                    <a:off x="3652856" y="5189569"/>
                    <a:ext cx="46215" cy="46215"/>
                  </a:xfrm>
                  <a:prstGeom prst="ellipse">
                    <a:avLst/>
                  </a:prstGeom>
                  <a:solidFill>
                    <a:sysClr val="windowText" lastClr="000000">
                      <a:lumMod val="75000"/>
                      <a:lumOff val="2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508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732" name="Oval 731"/>
                  <p:cNvSpPr/>
                  <p:nvPr/>
                </p:nvSpPr>
                <p:spPr>
                  <a:xfrm flipH="1" flipV="1">
                    <a:off x="3736905" y="5136212"/>
                    <a:ext cx="46215" cy="46215"/>
                  </a:xfrm>
                  <a:prstGeom prst="ellipse">
                    <a:avLst/>
                  </a:prstGeom>
                  <a:solidFill>
                    <a:sysClr val="windowText" lastClr="000000">
                      <a:lumMod val="75000"/>
                      <a:lumOff val="2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508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733" name="Oval 732"/>
                  <p:cNvSpPr/>
                  <p:nvPr/>
                </p:nvSpPr>
                <p:spPr>
                  <a:xfrm flipH="1" flipV="1">
                    <a:off x="3800228" y="5059748"/>
                    <a:ext cx="46215" cy="46215"/>
                  </a:xfrm>
                  <a:prstGeom prst="ellipse">
                    <a:avLst/>
                  </a:prstGeom>
                  <a:solidFill>
                    <a:sysClr val="windowText" lastClr="000000">
                      <a:lumMod val="75000"/>
                      <a:lumOff val="2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508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734" name="Oval 733"/>
                  <p:cNvSpPr/>
                  <p:nvPr/>
                </p:nvSpPr>
                <p:spPr>
                  <a:xfrm flipH="1" flipV="1">
                    <a:off x="3835662" y="4967022"/>
                    <a:ext cx="46215" cy="46215"/>
                  </a:xfrm>
                  <a:prstGeom prst="ellipse">
                    <a:avLst/>
                  </a:prstGeom>
                  <a:solidFill>
                    <a:sysClr val="windowText" lastClr="000000">
                      <a:lumMod val="75000"/>
                      <a:lumOff val="2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508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</p:grpSp>
            <p:sp>
              <p:nvSpPr>
                <p:cNvPr id="714" name="Oval 713"/>
                <p:cNvSpPr/>
                <p:nvPr/>
              </p:nvSpPr>
              <p:spPr>
                <a:xfrm>
                  <a:off x="3424169" y="4778787"/>
                  <a:ext cx="282114" cy="282114"/>
                </a:xfrm>
                <a:prstGeom prst="ellipse">
                  <a:avLst/>
                </a:prstGeom>
                <a:solidFill>
                  <a:sysClr val="window" lastClr="FFFFFF">
                    <a:lumMod val="8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-508000" extrusionH="63500" prstMaterial="plastic">
                  <a:bevelT w="6350" h="6350" prst="coolSlant"/>
                </a:sp3d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715" name="Oval 714"/>
                <p:cNvSpPr/>
                <p:nvPr/>
              </p:nvSpPr>
              <p:spPr>
                <a:xfrm>
                  <a:off x="3494697" y="4849315"/>
                  <a:ext cx="141057" cy="141057"/>
                </a:xfrm>
                <a:prstGeom prst="ellipse">
                  <a:avLst/>
                </a:prstGeom>
                <a:solidFill>
                  <a:sysClr val="windowText" lastClr="000000"/>
                </a:solidFill>
                <a:ln w="25400" cap="flat" cmpd="sng" algn="ctr">
                  <a:noFill/>
                  <a:prstDash val="solid"/>
                </a:ln>
                <a:effectLst/>
                <a:sp3d z="-508000" extrusionH="63500" prstMaterial="plastic">
                  <a:bevelT w="6350" h="6350" prst="coolSlant"/>
                </a:sp3d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716" name="Oval 715"/>
                <p:cNvSpPr/>
                <p:nvPr/>
              </p:nvSpPr>
              <p:spPr>
                <a:xfrm>
                  <a:off x="3531161" y="4883403"/>
                  <a:ext cx="70529" cy="70529"/>
                </a:xfrm>
                <a:prstGeom prst="ellipse">
                  <a:avLst/>
                </a:prstGeom>
                <a:solidFill>
                  <a:sysClr val="window" lastClr="FFFFFF">
                    <a:lumMod val="7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-508000" extrusionH="63500" prstMaterial="plastic">
                  <a:bevelT w="6350" h="6350" prst="coolSlant"/>
                </a:sp3d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</p:grpSp>
          <p:grpSp>
            <p:nvGrpSpPr>
              <p:cNvPr id="684" name="Group 115"/>
              <p:cNvGrpSpPr/>
              <p:nvPr/>
            </p:nvGrpSpPr>
            <p:grpSpPr>
              <a:xfrm>
                <a:off x="4331073" y="4571947"/>
                <a:ext cx="253678" cy="253678"/>
                <a:chOff x="2867282" y="4208223"/>
                <a:chExt cx="1395889" cy="1395889"/>
              </a:xfrm>
            </p:grpSpPr>
            <p:sp>
              <p:nvSpPr>
                <p:cNvPr id="685" name="Oval 28"/>
                <p:cNvSpPr/>
                <p:nvPr/>
              </p:nvSpPr>
              <p:spPr>
                <a:xfrm>
                  <a:off x="2867282" y="4208223"/>
                  <a:ext cx="1395889" cy="13958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4850" h="704850">
                      <a:moveTo>
                        <a:pt x="352425" y="163116"/>
                      </a:moveTo>
                      <a:cubicBezTo>
                        <a:pt x="247873" y="163116"/>
                        <a:pt x="163116" y="247873"/>
                        <a:pt x="163116" y="352425"/>
                      </a:cubicBezTo>
                      <a:cubicBezTo>
                        <a:pt x="163116" y="456977"/>
                        <a:pt x="247873" y="541734"/>
                        <a:pt x="352425" y="541734"/>
                      </a:cubicBezTo>
                      <a:cubicBezTo>
                        <a:pt x="456977" y="541734"/>
                        <a:pt x="541734" y="456977"/>
                        <a:pt x="541734" y="352425"/>
                      </a:cubicBezTo>
                      <a:cubicBezTo>
                        <a:pt x="541734" y="247873"/>
                        <a:pt x="456977" y="163116"/>
                        <a:pt x="352425" y="163116"/>
                      </a:cubicBezTo>
                      <a:close/>
                      <a:moveTo>
                        <a:pt x="352425" y="0"/>
                      </a:moveTo>
                      <a:cubicBezTo>
                        <a:pt x="547064" y="0"/>
                        <a:pt x="704850" y="157786"/>
                        <a:pt x="704850" y="352425"/>
                      </a:cubicBezTo>
                      <a:cubicBezTo>
                        <a:pt x="704850" y="547064"/>
                        <a:pt x="547064" y="704850"/>
                        <a:pt x="352425" y="704850"/>
                      </a:cubicBezTo>
                      <a:cubicBezTo>
                        <a:pt x="157786" y="704850"/>
                        <a:pt x="0" y="547064"/>
                        <a:pt x="0" y="352425"/>
                      </a:cubicBezTo>
                      <a:cubicBezTo>
                        <a:pt x="0" y="157786"/>
                        <a:pt x="157786" y="0"/>
                        <a:pt x="352425" y="0"/>
                      </a:cubicBezTo>
                      <a:close/>
                    </a:path>
                  </a:pathLst>
                </a:custGeom>
                <a:solidFill>
                  <a:sysClr val="windowText" lastClr="000000">
                    <a:lumMod val="95000"/>
                    <a:lumOff val="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-508000" extrusionH="63500" prstMaterial="plastic">
                  <a:bevelT w="38100" h="6350"/>
                  <a:bevelB w="38100" h="6350"/>
                </a:sp3d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686" name="Oval 685"/>
                <p:cNvSpPr/>
                <p:nvPr/>
              </p:nvSpPr>
              <p:spPr>
                <a:xfrm>
                  <a:off x="3154005" y="4508623"/>
                  <a:ext cx="822443" cy="822443"/>
                </a:xfrm>
                <a:prstGeom prst="ellipse">
                  <a:avLst/>
                </a:prstGeom>
                <a:solidFill>
                  <a:sysClr val="window" lastClr="FFFFFF">
                    <a:lumMod val="8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-508000" extrusionH="38100" prstMaterial="plastic">
                  <a:bevelT w="38100" h="25400" prst="softRound"/>
                </a:sp3d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687" name="Oval 686"/>
                <p:cNvSpPr/>
                <p:nvPr/>
              </p:nvSpPr>
              <p:spPr>
                <a:xfrm>
                  <a:off x="3213817" y="4568435"/>
                  <a:ext cx="702818" cy="702818"/>
                </a:xfrm>
                <a:prstGeom prst="ellipse">
                  <a:avLst/>
                </a:prstGeom>
                <a:solidFill>
                  <a:sysClr val="window" lastClr="FFFFFF">
                    <a:lumMod val="9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-508000" extrusionH="63500" prstMaterial="plastic"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grpSp>
              <p:nvGrpSpPr>
                <p:cNvPr id="688" name="Group 119"/>
                <p:cNvGrpSpPr/>
                <p:nvPr/>
              </p:nvGrpSpPr>
              <p:grpSpPr>
                <a:xfrm>
                  <a:off x="3250976" y="4599217"/>
                  <a:ext cx="630901" cy="662055"/>
                  <a:chOff x="3250976" y="4599217"/>
                  <a:chExt cx="630901" cy="662055"/>
                </a:xfrm>
              </p:grpSpPr>
              <p:sp>
                <p:nvSpPr>
                  <p:cNvPr id="692" name="Oval 691"/>
                  <p:cNvSpPr/>
                  <p:nvPr/>
                </p:nvSpPr>
                <p:spPr>
                  <a:xfrm>
                    <a:off x="3543319" y="4599217"/>
                    <a:ext cx="46215" cy="46215"/>
                  </a:xfrm>
                  <a:prstGeom prst="ellipse">
                    <a:avLst/>
                  </a:prstGeom>
                  <a:solidFill>
                    <a:sysClr val="windowText" lastClr="000000">
                      <a:lumMod val="75000"/>
                      <a:lumOff val="2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508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693" name="Oval 692"/>
                  <p:cNvSpPr/>
                  <p:nvPr/>
                </p:nvSpPr>
                <p:spPr>
                  <a:xfrm>
                    <a:off x="3433782" y="4624705"/>
                    <a:ext cx="46215" cy="46215"/>
                  </a:xfrm>
                  <a:prstGeom prst="ellipse">
                    <a:avLst/>
                  </a:prstGeom>
                  <a:solidFill>
                    <a:sysClr val="windowText" lastClr="000000">
                      <a:lumMod val="75000"/>
                      <a:lumOff val="2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508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694" name="Oval 693"/>
                  <p:cNvSpPr/>
                  <p:nvPr/>
                </p:nvSpPr>
                <p:spPr>
                  <a:xfrm>
                    <a:off x="3349733" y="4678062"/>
                    <a:ext cx="46215" cy="46215"/>
                  </a:xfrm>
                  <a:prstGeom prst="ellipse">
                    <a:avLst/>
                  </a:prstGeom>
                  <a:solidFill>
                    <a:sysClr val="windowText" lastClr="000000">
                      <a:lumMod val="75000"/>
                      <a:lumOff val="2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508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695" name="Oval 694"/>
                  <p:cNvSpPr/>
                  <p:nvPr/>
                </p:nvSpPr>
                <p:spPr>
                  <a:xfrm>
                    <a:off x="3286410" y="4754526"/>
                    <a:ext cx="46215" cy="46215"/>
                  </a:xfrm>
                  <a:prstGeom prst="ellipse">
                    <a:avLst/>
                  </a:prstGeom>
                  <a:solidFill>
                    <a:sysClr val="windowText" lastClr="000000">
                      <a:lumMod val="75000"/>
                      <a:lumOff val="2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508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696" name="Oval 695"/>
                  <p:cNvSpPr/>
                  <p:nvPr/>
                </p:nvSpPr>
                <p:spPr>
                  <a:xfrm>
                    <a:off x="3250976" y="4847252"/>
                    <a:ext cx="46215" cy="46215"/>
                  </a:xfrm>
                  <a:prstGeom prst="ellipse">
                    <a:avLst/>
                  </a:prstGeom>
                  <a:solidFill>
                    <a:sysClr val="windowText" lastClr="000000">
                      <a:lumMod val="75000"/>
                      <a:lumOff val="2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508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697" name="Oval 696"/>
                  <p:cNvSpPr/>
                  <p:nvPr/>
                </p:nvSpPr>
                <p:spPr>
                  <a:xfrm flipV="1">
                    <a:off x="3543319" y="5215057"/>
                    <a:ext cx="46215" cy="46215"/>
                  </a:xfrm>
                  <a:prstGeom prst="ellipse">
                    <a:avLst/>
                  </a:prstGeom>
                  <a:solidFill>
                    <a:sysClr val="windowText" lastClr="000000">
                      <a:lumMod val="75000"/>
                      <a:lumOff val="2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508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698" name="Oval 697"/>
                  <p:cNvSpPr/>
                  <p:nvPr/>
                </p:nvSpPr>
                <p:spPr>
                  <a:xfrm flipV="1">
                    <a:off x="3433782" y="5189569"/>
                    <a:ext cx="46215" cy="46215"/>
                  </a:xfrm>
                  <a:prstGeom prst="ellipse">
                    <a:avLst/>
                  </a:prstGeom>
                  <a:solidFill>
                    <a:sysClr val="windowText" lastClr="000000">
                      <a:lumMod val="75000"/>
                      <a:lumOff val="2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508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699" name="Oval 698"/>
                  <p:cNvSpPr/>
                  <p:nvPr/>
                </p:nvSpPr>
                <p:spPr>
                  <a:xfrm flipV="1">
                    <a:off x="3349733" y="5136212"/>
                    <a:ext cx="46215" cy="46215"/>
                  </a:xfrm>
                  <a:prstGeom prst="ellipse">
                    <a:avLst/>
                  </a:prstGeom>
                  <a:solidFill>
                    <a:sysClr val="windowText" lastClr="000000">
                      <a:lumMod val="75000"/>
                      <a:lumOff val="2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508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700" name="Oval 699"/>
                  <p:cNvSpPr/>
                  <p:nvPr/>
                </p:nvSpPr>
                <p:spPr>
                  <a:xfrm flipV="1">
                    <a:off x="3286410" y="5059748"/>
                    <a:ext cx="46215" cy="46215"/>
                  </a:xfrm>
                  <a:prstGeom prst="ellipse">
                    <a:avLst/>
                  </a:prstGeom>
                  <a:solidFill>
                    <a:sysClr val="windowText" lastClr="000000">
                      <a:lumMod val="75000"/>
                      <a:lumOff val="2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508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701" name="Oval 700"/>
                  <p:cNvSpPr/>
                  <p:nvPr/>
                </p:nvSpPr>
                <p:spPr>
                  <a:xfrm flipV="1">
                    <a:off x="3250976" y="4967022"/>
                    <a:ext cx="46215" cy="46215"/>
                  </a:xfrm>
                  <a:prstGeom prst="ellipse">
                    <a:avLst/>
                  </a:prstGeom>
                  <a:solidFill>
                    <a:sysClr val="windowText" lastClr="000000">
                      <a:lumMod val="75000"/>
                      <a:lumOff val="2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508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702" name="Oval 701"/>
                  <p:cNvSpPr/>
                  <p:nvPr/>
                </p:nvSpPr>
                <p:spPr>
                  <a:xfrm flipH="1">
                    <a:off x="3652856" y="4624705"/>
                    <a:ext cx="46215" cy="46215"/>
                  </a:xfrm>
                  <a:prstGeom prst="ellipse">
                    <a:avLst/>
                  </a:prstGeom>
                  <a:solidFill>
                    <a:sysClr val="windowText" lastClr="000000">
                      <a:lumMod val="75000"/>
                      <a:lumOff val="2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508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703" name="Oval 702"/>
                  <p:cNvSpPr/>
                  <p:nvPr/>
                </p:nvSpPr>
                <p:spPr>
                  <a:xfrm flipH="1">
                    <a:off x="3736905" y="4678062"/>
                    <a:ext cx="46215" cy="46215"/>
                  </a:xfrm>
                  <a:prstGeom prst="ellipse">
                    <a:avLst/>
                  </a:prstGeom>
                  <a:solidFill>
                    <a:sysClr val="windowText" lastClr="000000">
                      <a:lumMod val="75000"/>
                      <a:lumOff val="2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508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704" name="Oval 703"/>
                  <p:cNvSpPr/>
                  <p:nvPr/>
                </p:nvSpPr>
                <p:spPr>
                  <a:xfrm flipH="1">
                    <a:off x="3800228" y="4754526"/>
                    <a:ext cx="46215" cy="46215"/>
                  </a:xfrm>
                  <a:prstGeom prst="ellipse">
                    <a:avLst/>
                  </a:prstGeom>
                  <a:solidFill>
                    <a:sysClr val="windowText" lastClr="000000">
                      <a:lumMod val="75000"/>
                      <a:lumOff val="2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508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705" name="Oval 704"/>
                  <p:cNvSpPr/>
                  <p:nvPr/>
                </p:nvSpPr>
                <p:spPr>
                  <a:xfrm flipH="1">
                    <a:off x="3835662" y="4847252"/>
                    <a:ext cx="46215" cy="46215"/>
                  </a:xfrm>
                  <a:prstGeom prst="ellipse">
                    <a:avLst/>
                  </a:prstGeom>
                  <a:solidFill>
                    <a:sysClr val="windowText" lastClr="000000">
                      <a:lumMod val="75000"/>
                      <a:lumOff val="2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508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706" name="Oval 705"/>
                  <p:cNvSpPr/>
                  <p:nvPr/>
                </p:nvSpPr>
                <p:spPr>
                  <a:xfrm flipH="1" flipV="1">
                    <a:off x="3652856" y="5189569"/>
                    <a:ext cx="46215" cy="46215"/>
                  </a:xfrm>
                  <a:prstGeom prst="ellipse">
                    <a:avLst/>
                  </a:prstGeom>
                  <a:solidFill>
                    <a:sysClr val="windowText" lastClr="000000">
                      <a:lumMod val="75000"/>
                      <a:lumOff val="2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508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707" name="Oval 706"/>
                  <p:cNvSpPr/>
                  <p:nvPr/>
                </p:nvSpPr>
                <p:spPr>
                  <a:xfrm flipH="1" flipV="1">
                    <a:off x="3736905" y="5136212"/>
                    <a:ext cx="46215" cy="46215"/>
                  </a:xfrm>
                  <a:prstGeom prst="ellipse">
                    <a:avLst/>
                  </a:prstGeom>
                  <a:solidFill>
                    <a:sysClr val="windowText" lastClr="000000">
                      <a:lumMod val="75000"/>
                      <a:lumOff val="2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508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708" name="Oval 707"/>
                  <p:cNvSpPr/>
                  <p:nvPr/>
                </p:nvSpPr>
                <p:spPr>
                  <a:xfrm flipH="1" flipV="1">
                    <a:off x="3800228" y="5059748"/>
                    <a:ext cx="46215" cy="46215"/>
                  </a:xfrm>
                  <a:prstGeom prst="ellipse">
                    <a:avLst/>
                  </a:prstGeom>
                  <a:solidFill>
                    <a:sysClr val="windowText" lastClr="000000">
                      <a:lumMod val="75000"/>
                      <a:lumOff val="2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508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709" name="Oval 708"/>
                  <p:cNvSpPr/>
                  <p:nvPr/>
                </p:nvSpPr>
                <p:spPr>
                  <a:xfrm flipH="1" flipV="1">
                    <a:off x="3835662" y="4967022"/>
                    <a:ext cx="46215" cy="46215"/>
                  </a:xfrm>
                  <a:prstGeom prst="ellipse">
                    <a:avLst/>
                  </a:prstGeom>
                  <a:solidFill>
                    <a:sysClr val="windowText" lastClr="000000">
                      <a:lumMod val="75000"/>
                      <a:lumOff val="2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  <a:sp3d z="-508000" extrusionH="63500" prstMaterial="plastic"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SG" sz="1800" kern="0">
                      <a:solidFill>
                        <a:schemeClr val="accent5">
                          <a:lumMod val="75000"/>
                        </a:schemeClr>
                      </a:solidFill>
                      <a:latin typeface="Calibri"/>
                    </a:endParaRPr>
                  </a:p>
                </p:txBody>
              </p:sp>
            </p:grpSp>
            <p:sp>
              <p:nvSpPr>
                <p:cNvPr id="689" name="Oval 688"/>
                <p:cNvSpPr/>
                <p:nvPr/>
              </p:nvSpPr>
              <p:spPr>
                <a:xfrm>
                  <a:off x="3424169" y="4778787"/>
                  <a:ext cx="282114" cy="282114"/>
                </a:xfrm>
                <a:prstGeom prst="ellipse">
                  <a:avLst/>
                </a:prstGeom>
                <a:solidFill>
                  <a:sysClr val="window" lastClr="FFFFFF">
                    <a:lumMod val="8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-508000" extrusionH="63500" prstMaterial="plastic">
                  <a:bevelT w="6350" h="6350" prst="coolSlant"/>
                </a:sp3d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690" name="Oval 689"/>
                <p:cNvSpPr/>
                <p:nvPr/>
              </p:nvSpPr>
              <p:spPr>
                <a:xfrm>
                  <a:off x="3494697" y="4849315"/>
                  <a:ext cx="141057" cy="141057"/>
                </a:xfrm>
                <a:prstGeom prst="ellipse">
                  <a:avLst/>
                </a:prstGeom>
                <a:solidFill>
                  <a:sysClr val="windowText" lastClr="000000"/>
                </a:solidFill>
                <a:ln w="25400" cap="flat" cmpd="sng" algn="ctr">
                  <a:noFill/>
                  <a:prstDash val="solid"/>
                </a:ln>
                <a:effectLst/>
                <a:sp3d z="-508000" extrusionH="63500" prstMaterial="plastic">
                  <a:bevelT w="6350" h="6350" prst="coolSlant"/>
                </a:sp3d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  <p:sp>
              <p:nvSpPr>
                <p:cNvPr id="691" name="Oval 690"/>
                <p:cNvSpPr/>
                <p:nvPr/>
              </p:nvSpPr>
              <p:spPr>
                <a:xfrm>
                  <a:off x="3531161" y="4883403"/>
                  <a:ext cx="70529" cy="70529"/>
                </a:xfrm>
                <a:prstGeom prst="ellipse">
                  <a:avLst/>
                </a:prstGeom>
                <a:solidFill>
                  <a:sysClr val="window" lastClr="FFFFFF">
                    <a:lumMod val="75000"/>
                  </a:sysClr>
                </a:solidFill>
                <a:ln w="25400" cap="flat" cmpd="sng" algn="ctr">
                  <a:noFill/>
                  <a:prstDash val="solid"/>
                </a:ln>
                <a:effectLst/>
                <a:sp3d z="-508000" extrusionH="63500" prstMaterial="plastic">
                  <a:bevelT w="6350" h="6350" prst="coolSlant"/>
                </a:sp3d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 sz="1800" ker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endParaRPr>
                </a:p>
              </p:txBody>
            </p:sp>
          </p:grpSp>
        </p:grpSp>
        <p:grpSp>
          <p:nvGrpSpPr>
            <p:cNvPr id="677" name="Group 108"/>
            <p:cNvGrpSpPr/>
            <p:nvPr/>
          </p:nvGrpSpPr>
          <p:grpSpPr>
            <a:xfrm>
              <a:off x="1023406" y="4542869"/>
              <a:ext cx="26654" cy="43046"/>
              <a:chOff x="3153370" y="3280404"/>
              <a:chExt cx="127397" cy="205743"/>
            </a:xfrm>
          </p:grpSpPr>
          <p:sp>
            <p:nvSpPr>
              <p:cNvPr id="681" name="Rounded Rectangle 680"/>
              <p:cNvSpPr/>
              <p:nvPr/>
            </p:nvSpPr>
            <p:spPr>
              <a:xfrm>
                <a:off x="3186113" y="3357563"/>
                <a:ext cx="61912" cy="105638"/>
              </a:xfrm>
              <a:prstGeom prst="roundRect">
                <a:avLst/>
              </a:prstGeom>
              <a:solidFill>
                <a:srgbClr val="F79646"/>
              </a:solidFill>
              <a:ln w="25400" cap="flat" cmpd="sng" algn="ctr">
                <a:noFill/>
                <a:prstDash val="solid"/>
              </a:ln>
              <a:effectLst/>
              <a:sp3d z="-571500" extrusionH="38100" prstMaterial="plastic"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682" name="Rounded Rectangle 681"/>
              <p:cNvSpPr/>
              <p:nvPr/>
            </p:nvSpPr>
            <p:spPr>
              <a:xfrm>
                <a:off x="3153370" y="3280404"/>
                <a:ext cx="127397" cy="205743"/>
              </a:xfrm>
              <a:prstGeom prst="roundRect">
                <a:avLst>
                  <a:gd name="adj" fmla="val 50000"/>
                </a:avLst>
              </a:prstGeom>
              <a:solidFill>
                <a:sysClr val="windowText" lastClr="000000"/>
              </a:solidFill>
              <a:ln w="25400" cap="flat" cmpd="sng" algn="ctr">
                <a:noFill/>
                <a:prstDash val="solid"/>
              </a:ln>
              <a:effectLst/>
              <a:sp3d z="-596900" extrusionH="50800" prstMaterial="plastic"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 sz="1800" kern="0">
                  <a:solidFill>
                    <a:schemeClr val="accent5">
                      <a:lumMod val="75000"/>
                    </a:schemeClr>
                  </a:solidFill>
                  <a:latin typeface="Calibri"/>
                </a:endParaRPr>
              </a:p>
            </p:txBody>
          </p:sp>
        </p:grpSp>
        <p:sp>
          <p:nvSpPr>
            <p:cNvPr id="678" name="Rounded Rectangle 677"/>
            <p:cNvSpPr/>
            <p:nvPr/>
          </p:nvSpPr>
          <p:spPr>
            <a:xfrm>
              <a:off x="1030256" y="4559012"/>
              <a:ext cx="12953" cy="22102"/>
            </a:xfrm>
            <a:prstGeom prst="roundRect">
              <a:avLst/>
            </a:prstGeom>
            <a:solidFill>
              <a:srgbClr val="F79646"/>
            </a:solidFill>
            <a:ln w="25400" cap="flat" cmpd="sng" algn="ctr">
              <a:noFill/>
              <a:prstDash val="solid"/>
            </a:ln>
            <a:effectLst/>
            <a:sp3d z="6350" extrusionH="25400" prstMaterial="plastic"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  <p:sp>
          <p:nvSpPr>
            <p:cNvPr id="679" name="Rounded Rectangle 678"/>
            <p:cNvSpPr/>
            <p:nvPr/>
          </p:nvSpPr>
          <p:spPr>
            <a:xfrm>
              <a:off x="1023406" y="4542869"/>
              <a:ext cx="26654" cy="43046"/>
            </a:xfrm>
            <a:prstGeom prst="roundRect">
              <a:avLst>
                <a:gd name="adj" fmla="val 50000"/>
              </a:avLst>
            </a:prstGeom>
            <a:solidFill>
              <a:sysClr val="windowText" lastClr="000000"/>
            </a:solidFill>
            <a:ln w="25400" cap="flat" cmpd="sng" algn="ctr">
              <a:noFill/>
              <a:prstDash val="solid"/>
            </a:ln>
            <a:effectLst/>
            <a:sp3d z="50800" extrusionH="50800" prstMaterial="plastic"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  <p:sp>
          <p:nvSpPr>
            <p:cNvPr id="680" name="Rounded Rectangle 679"/>
            <p:cNvSpPr/>
            <p:nvPr/>
          </p:nvSpPr>
          <p:spPr>
            <a:xfrm flipV="1">
              <a:off x="1992300" y="4784554"/>
              <a:ext cx="189842" cy="45719"/>
            </a:xfrm>
            <a:prstGeom prst="roundRect">
              <a:avLst>
                <a:gd name="adj" fmla="val 25372"/>
              </a:avLst>
            </a:pr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  <a:sp3d z="-44450" prstMaterial="plastic">
              <a:bevelT w="25400" h="25400"/>
              <a:bevelB w="25400" h="25400"/>
            </a:sp3d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</p:grpSp>
      <p:sp>
        <p:nvSpPr>
          <p:cNvPr id="804" name="Rectangle 803"/>
          <p:cNvSpPr/>
          <p:nvPr/>
        </p:nvSpPr>
        <p:spPr>
          <a:xfrm>
            <a:off x="1698058" y="1473350"/>
            <a:ext cx="8741565" cy="1263029"/>
          </a:xfrm>
          <a:prstGeom prst="rect">
            <a:avLst/>
          </a:prstGeom>
          <a:solidFill>
            <a:srgbClr val="4BACC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SG" sz="1800" kern="0">
              <a:solidFill>
                <a:schemeClr val="accent5">
                  <a:lumMod val="75000"/>
                </a:schemeClr>
              </a:solidFill>
              <a:latin typeface="Calibri"/>
            </a:endParaRPr>
          </a:p>
        </p:txBody>
      </p:sp>
      <p:grpSp>
        <p:nvGrpSpPr>
          <p:cNvPr id="805" name="Group 823"/>
          <p:cNvGrpSpPr/>
          <p:nvPr/>
        </p:nvGrpSpPr>
        <p:grpSpPr>
          <a:xfrm rot="5400000">
            <a:off x="6989330" y="3974707"/>
            <a:ext cx="1327471" cy="1305469"/>
            <a:chOff x="4152900" y="1765300"/>
            <a:chExt cx="2298700" cy="2260600"/>
          </a:xfrm>
        </p:grpSpPr>
        <p:sp>
          <p:nvSpPr>
            <p:cNvPr id="806" name="Arc 805"/>
            <p:cNvSpPr/>
            <p:nvPr/>
          </p:nvSpPr>
          <p:spPr>
            <a:xfrm>
              <a:off x="4191000" y="3403600"/>
              <a:ext cx="584200" cy="584200"/>
            </a:xfrm>
            <a:prstGeom prst="arc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  <p:sp>
          <p:nvSpPr>
            <p:cNvPr id="807" name="Arc 806"/>
            <p:cNvSpPr/>
            <p:nvPr/>
          </p:nvSpPr>
          <p:spPr>
            <a:xfrm>
              <a:off x="4191000" y="3048000"/>
              <a:ext cx="939800" cy="939800"/>
            </a:xfrm>
            <a:prstGeom prst="arc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  <p:sp>
          <p:nvSpPr>
            <p:cNvPr id="808" name="Arc 807"/>
            <p:cNvSpPr/>
            <p:nvPr/>
          </p:nvSpPr>
          <p:spPr>
            <a:xfrm>
              <a:off x="4356100" y="2616200"/>
              <a:ext cx="1219200" cy="1219200"/>
            </a:xfrm>
            <a:prstGeom prst="arc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  <p:sp>
          <p:nvSpPr>
            <p:cNvPr id="809" name="Arc 808"/>
            <p:cNvSpPr/>
            <p:nvPr/>
          </p:nvSpPr>
          <p:spPr>
            <a:xfrm>
              <a:off x="4508500" y="2171700"/>
              <a:ext cx="1524000" cy="1524000"/>
            </a:xfrm>
            <a:prstGeom prst="arc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  <p:sp>
          <p:nvSpPr>
            <p:cNvPr id="810" name="Arc 809"/>
            <p:cNvSpPr/>
            <p:nvPr/>
          </p:nvSpPr>
          <p:spPr>
            <a:xfrm>
              <a:off x="4699000" y="1765300"/>
              <a:ext cx="1752600" cy="1752600"/>
            </a:xfrm>
            <a:prstGeom prst="arc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  <p:sp>
          <p:nvSpPr>
            <p:cNvPr id="811" name="Arc 810"/>
            <p:cNvSpPr/>
            <p:nvPr/>
          </p:nvSpPr>
          <p:spPr>
            <a:xfrm>
              <a:off x="4152900" y="3695700"/>
              <a:ext cx="330200" cy="330200"/>
            </a:xfrm>
            <a:prstGeom prst="arc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</p:grpSp>
      <p:grpSp>
        <p:nvGrpSpPr>
          <p:cNvPr id="812" name="Group 3"/>
          <p:cNvGrpSpPr/>
          <p:nvPr/>
        </p:nvGrpSpPr>
        <p:grpSpPr>
          <a:xfrm>
            <a:off x="1899298" y="1621238"/>
            <a:ext cx="1604415" cy="898576"/>
            <a:chOff x="323105" y="1533228"/>
            <a:chExt cx="1604415" cy="898576"/>
          </a:xfrm>
        </p:grpSpPr>
        <p:sp>
          <p:nvSpPr>
            <p:cNvPr id="813" name="Oval 812"/>
            <p:cNvSpPr/>
            <p:nvPr/>
          </p:nvSpPr>
          <p:spPr>
            <a:xfrm>
              <a:off x="416498" y="1533228"/>
              <a:ext cx="282443" cy="28244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kern="0" dirty="0">
                  <a:solidFill>
                    <a:schemeClr val="accent5">
                      <a:lumMod val="75000"/>
                    </a:scheme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1</a:t>
              </a:r>
              <a:endParaRPr lang="en-SG" sz="1400" kern="0" dirty="0">
                <a:solidFill>
                  <a:schemeClr val="accent5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14" name="Title 1"/>
            <p:cNvSpPr txBox="1">
              <a:spLocks/>
            </p:cNvSpPr>
            <p:nvPr/>
          </p:nvSpPr>
          <p:spPr>
            <a:xfrm>
              <a:off x="323105" y="1814764"/>
              <a:ext cx="1604415" cy="617040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4000" b="0" kern="1200" spc="-150" baseline="0">
                  <a:solidFill>
                    <a:schemeClr val="tx2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defRPr>
              </a:lvl1pPr>
            </a:lstStyle>
            <a:p>
              <a:pPr fontAlgn="auto">
                <a:spcAft>
                  <a:spcPts val="0"/>
                </a:spcAft>
                <a:defRPr/>
              </a:pPr>
              <a:r>
                <a:rPr lang="en-US" sz="1800" b="1" spc="0" dirty="0">
                  <a:solidFill>
                    <a:schemeClr val="accent5">
                      <a:lumMod val="75000"/>
                    </a:schemeClr>
                  </a:solidFill>
                  <a:latin typeface="Segoe UI Light" pitchFamily="34" charset="0"/>
                </a:rPr>
                <a:t>Identification</a:t>
              </a:r>
              <a:endParaRPr lang="en-SG" sz="2000" b="1" spc="0" dirty="0">
                <a:solidFill>
                  <a:schemeClr val="accent5">
                    <a:lumMod val="75000"/>
                  </a:schemeClr>
                </a:solidFill>
                <a:latin typeface="Segoe UI Light" pitchFamily="34" charset="0"/>
              </a:endParaRPr>
            </a:p>
          </p:txBody>
        </p:sp>
      </p:grpSp>
      <p:sp>
        <p:nvSpPr>
          <p:cNvPr id="815" name="Text Box 31"/>
          <p:cNvSpPr txBox="1">
            <a:spLocks noChangeArrowheads="1"/>
          </p:cNvSpPr>
          <p:nvPr/>
        </p:nvSpPr>
        <p:spPr bwMode="auto">
          <a:xfrm>
            <a:off x="2861533" y="3894456"/>
            <a:ext cx="769441" cy="123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800" dirty="0">
                <a:solidFill>
                  <a:schemeClr val="accent5">
                    <a:lumMod val="75000"/>
                  </a:schemeClr>
                </a:solidFill>
                <a:latin typeface="Segoe UI Light" pitchFamily="34" charset="0"/>
              </a:rPr>
              <a:t>RADIO ANTENNA</a:t>
            </a:r>
          </a:p>
        </p:txBody>
      </p:sp>
      <p:sp>
        <p:nvSpPr>
          <p:cNvPr id="816" name="Text Box 35"/>
          <p:cNvSpPr txBox="1">
            <a:spLocks noChangeArrowheads="1"/>
          </p:cNvSpPr>
          <p:nvPr/>
        </p:nvSpPr>
        <p:spPr bwMode="auto">
          <a:xfrm>
            <a:off x="5386505" y="3424553"/>
            <a:ext cx="386324" cy="123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800" dirty="0">
                <a:solidFill>
                  <a:schemeClr val="accent5">
                    <a:lumMod val="75000"/>
                  </a:schemeClr>
                </a:solidFill>
                <a:latin typeface="Segoe UI Light" pitchFamily="34" charset="0"/>
              </a:rPr>
              <a:t>CAMERA</a:t>
            </a:r>
          </a:p>
        </p:txBody>
      </p:sp>
      <p:sp>
        <p:nvSpPr>
          <p:cNvPr id="817" name="Text Box 36"/>
          <p:cNvSpPr txBox="1">
            <a:spLocks noChangeArrowheads="1"/>
          </p:cNvSpPr>
          <p:nvPr/>
        </p:nvSpPr>
        <p:spPr bwMode="auto">
          <a:xfrm>
            <a:off x="5743184" y="2809404"/>
            <a:ext cx="524182" cy="123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800" dirty="0">
                <a:solidFill>
                  <a:schemeClr val="accent5">
                    <a:lumMod val="75000"/>
                  </a:schemeClr>
                </a:solidFill>
                <a:latin typeface="Segoe UI Light" pitchFamily="34" charset="0"/>
              </a:rPr>
              <a:t>1st GANTRY</a:t>
            </a:r>
          </a:p>
        </p:txBody>
      </p:sp>
      <p:sp>
        <p:nvSpPr>
          <p:cNvPr id="818" name="Text Box 45"/>
          <p:cNvSpPr txBox="1">
            <a:spLocks noChangeArrowheads="1"/>
          </p:cNvSpPr>
          <p:nvPr/>
        </p:nvSpPr>
        <p:spPr bwMode="auto">
          <a:xfrm>
            <a:off x="7061475" y="3840859"/>
            <a:ext cx="769441" cy="123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800" dirty="0">
                <a:solidFill>
                  <a:schemeClr val="accent5">
                    <a:lumMod val="75000"/>
                  </a:schemeClr>
                </a:solidFill>
                <a:latin typeface="Segoe UI Light" pitchFamily="34" charset="0"/>
              </a:rPr>
              <a:t>RADIO ANTENNA</a:t>
            </a:r>
          </a:p>
        </p:txBody>
      </p:sp>
      <p:sp>
        <p:nvSpPr>
          <p:cNvPr id="819" name="Text Box 46"/>
          <p:cNvSpPr txBox="1">
            <a:spLocks noChangeArrowheads="1"/>
          </p:cNvSpPr>
          <p:nvPr/>
        </p:nvSpPr>
        <p:spPr bwMode="auto">
          <a:xfrm>
            <a:off x="3973360" y="2809404"/>
            <a:ext cx="565861" cy="123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800" dirty="0">
                <a:solidFill>
                  <a:schemeClr val="accent5">
                    <a:lumMod val="75000"/>
                  </a:schemeClr>
                </a:solidFill>
                <a:latin typeface="Segoe UI Light" pitchFamily="34" charset="0"/>
              </a:rPr>
              <a:t>2nd GANTRY</a:t>
            </a:r>
          </a:p>
        </p:txBody>
      </p:sp>
      <p:sp>
        <p:nvSpPr>
          <p:cNvPr id="820" name="Text Box 52"/>
          <p:cNvSpPr txBox="1">
            <a:spLocks noChangeArrowheads="1"/>
          </p:cNvSpPr>
          <p:nvPr/>
        </p:nvSpPr>
        <p:spPr bwMode="auto">
          <a:xfrm>
            <a:off x="5386505" y="5622247"/>
            <a:ext cx="839974" cy="123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800" dirty="0">
                <a:solidFill>
                  <a:schemeClr val="accent5">
                    <a:lumMod val="75000"/>
                  </a:schemeClr>
                </a:solidFill>
                <a:latin typeface="Segoe UI Semibold" pitchFamily="34" charset="0"/>
              </a:rPr>
              <a:t>ROAD MARKINGS</a:t>
            </a:r>
          </a:p>
        </p:txBody>
      </p:sp>
      <p:sp>
        <p:nvSpPr>
          <p:cNvPr id="821" name="Text Box 54"/>
          <p:cNvSpPr txBox="1">
            <a:spLocks noChangeArrowheads="1"/>
          </p:cNvSpPr>
          <p:nvPr/>
        </p:nvSpPr>
        <p:spPr bwMode="auto">
          <a:xfrm>
            <a:off x="3734534" y="3420980"/>
            <a:ext cx="362279" cy="123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800" dirty="0">
                <a:solidFill>
                  <a:schemeClr val="accent5">
                    <a:lumMod val="75000"/>
                  </a:schemeClr>
                </a:solidFill>
                <a:latin typeface="Segoe UI Light" pitchFamily="34" charset="0"/>
              </a:rPr>
              <a:t>SENSOR</a:t>
            </a:r>
          </a:p>
        </p:txBody>
      </p:sp>
      <p:grpSp>
        <p:nvGrpSpPr>
          <p:cNvPr id="822" name="Group 849"/>
          <p:cNvGrpSpPr/>
          <p:nvPr/>
        </p:nvGrpSpPr>
        <p:grpSpPr>
          <a:xfrm>
            <a:off x="4145992" y="1631987"/>
            <a:ext cx="1589968" cy="898576"/>
            <a:chOff x="323105" y="1533228"/>
            <a:chExt cx="1589968" cy="898576"/>
          </a:xfrm>
        </p:grpSpPr>
        <p:sp>
          <p:nvSpPr>
            <p:cNvPr id="823" name="Oval 822"/>
            <p:cNvSpPr/>
            <p:nvPr/>
          </p:nvSpPr>
          <p:spPr>
            <a:xfrm>
              <a:off x="416498" y="1533228"/>
              <a:ext cx="282443" cy="28244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kern="0" dirty="0">
                  <a:solidFill>
                    <a:schemeClr val="accent5">
                      <a:lumMod val="75000"/>
                    </a:scheme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2</a:t>
              </a:r>
              <a:endParaRPr lang="en-SG" sz="1400" kern="0" dirty="0">
                <a:solidFill>
                  <a:schemeClr val="accent5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24" name="Title 1"/>
            <p:cNvSpPr txBox="1">
              <a:spLocks/>
            </p:cNvSpPr>
            <p:nvPr/>
          </p:nvSpPr>
          <p:spPr>
            <a:xfrm>
              <a:off x="323105" y="1814764"/>
              <a:ext cx="1589968" cy="617040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4000" b="0" kern="1200" spc="-150" baseline="0">
                  <a:solidFill>
                    <a:schemeClr val="tx2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defRPr>
              </a:lvl1pPr>
            </a:lstStyle>
            <a:p>
              <a:pPr fontAlgn="auto">
                <a:spcAft>
                  <a:spcPts val="0"/>
                </a:spcAft>
                <a:defRPr/>
              </a:pPr>
              <a:r>
                <a:rPr lang="en-US" sz="1600" b="1" spc="0" dirty="0">
                  <a:solidFill>
                    <a:schemeClr val="accent5">
                      <a:lumMod val="75000"/>
                    </a:schemeClr>
                  </a:solidFill>
                  <a:latin typeface="Segoe UI Light" pitchFamily="34" charset="0"/>
                </a:rPr>
                <a:t>Debiting</a:t>
              </a:r>
            </a:p>
            <a:p>
              <a:pPr fontAlgn="auto">
                <a:spcAft>
                  <a:spcPts val="0"/>
                </a:spcAft>
                <a:defRPr/>
              </a:pPr>
              <a:r>
                <a:rPr lang="en-US" sz="1600" b="1" spc="0" dirty="0">
                  <a:solidFill>
                    <a:schemeClr val="accent5">
                      <a:lumMod val="75000"/>
                    </a:schemeClr>
                  </a:solidFill>
                  <a:latin typeface="Segoe UI Light" pitchFamily="34" charset="0"/>
                </a:rPr>
                <a:t>(IU Smart Card)</a:t>
              </a:r>
              <a:endParaRPr lang="en-SG" sz="1600" b="1" spc="0" dirty="0">
                <a:solidFill>
                  <a:schemeClr val="accent5">
                    <a:lumMod val="75000"/>
                  </a:schemeClr>
                </a:solidFill>
                <a:latin typeface="Segoe UI Light" pitchFamily="34" charset="0"/>
              </a:endParaRPr>
            </a:p>
          </p:txBody>
        </p:sp>
      </p:grpSp>
      <p:grpSp>
        <p:nvGrpSpPr>
          <p:cNvPr id="825" name="Group 852"/>
          <p:cNvGrpSpPr/>
          <p:nvPr/>
        </p:nvGrpSpPr>
        <p:grpSpPr>
          <a:xfrm rot="5400000">
            <a:off x="3884281" y="4012838"/>
            <a:ext cx="1327471" cy="1305469"/>
            <a:chOff x="4152900" y="1765300"/>
            <a:chExt cx="2298700" cy="2260600"/>
          </a:xfrm>
        </p:grpSpPr>
        <p:sp>
          <p:nvSpPr>
            <p:cNvPr id="826" name="Arc 825"/>
            <p:cNvSpPr/>
            <p:nvPr/>
          </p:nvSpPr>
          <p:spPr>
            <a:xfrm>
              <a:off x="4191000" y="3403600"/>
              <a:ext cx="584200" cy="584200"/>
            </a:xfrm>
            <a:prstGeom prst="arc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  <p:sp>
          <p:nvSpPr>
            <p:cNvPr id="827" name="Arc 826"/>
            <p:cNvSpPr/>
            <p:nvPr/>
          </p:nvSpPr>
          <p:spPr>
            <a:xfrm>
              <a:off x="4191000" y="3048000"/>
              <a:ext cx="939800" cy="939800"/>
            </a:xfrm>
            <a:prstGeom prst="arc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  <p:sp>
          <p:nvSpPr>
            <p:cNvPr id="828" name="Arc 827"/>
            <p:cNvSpPr/>
            <p:nvPr/>
          </p:nvSpPr>
          <p:spPr>
            <a:xfrm>
              <a:off x="4356100" y="2616200"/>
              <a:ext cx="1219200" cy="1219200"/>
            </a:xfrm>
            <a:prstGeom prst="arc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  <p:sp>
          <p:nvSpPr>
            <p:cNvPr id="829" name="Arc 828"/>
            <p:cNvSpPr/>
            <p:nvPr/>
          </p:nvSpPr>
          <p:spPr>
            <a:xfrm>
              <a:off x="4508500" y="2171700"/>
              <a:ext cx="1524000" cy="1524000"/>
            </a:xfrm>
            <a:prstGeom prst="arc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  <p:sp>
          <p:nvSpPr>
            <p:cNvPr id="830" name="Arc 829"/>
            <p:cNvSpPr/>
            <p:nvPr/>
          </p:nvSpPr>
          <p:spPr>
            <a:xfrm>
              <a:off x="4699000" y="1765300"/>
              <a:ext cx="1752600" cy="1752600"/>
            </a:xfrm>
            <a:prstGeom prst="arc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  <p:sp>
          <p:nvSpPr>
            <p:cNvPr id="831" name="Arc 830"/>
            <p:cNvSpPr/>
            <p:nvPr/>
          </p:nvSpPr>
          <p:spPr>
            <a:xfrm>
              <a:off x="4152900" y="3695700"/>
              <a:ext cx="330200" cy="330200"/>
            </a:xfrm>
            <a:prstGeom prst="arc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</p:grpSp>
      <p:grpSp>
        <p:nvGrpSpPr>
          <p:cNvPr id="832" name="Group 859"/>
          <p:cNvGrpSpPr/>
          <p:nvPr/>
        </p:nvGrpSpPr>
        <p:grpSpPr>
          <a:xfrm>
            <a:off x="6392688" y="1630175"/>
            <a:ext cx="1496101" cy="898576"/>
            <a:chOff x="323105" y="1533228"/>
            <a:chExt cx="1496101" cy="898576"/>
          </a:xfrm>
        </p:grpSpPr>
        <p:sp>
          <p:nvSpPr>
            <p:cNvPr id="833" name="Oval 832"/>
            <p:cNvSpPr/>
            <p:nvPr/>
          </p:nvSpPr>
          <p:spPr>
            <a:xfrm>
              <a:off x="416498" y="1533228"/>
              <a:ext cx="282443" cy="28244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kern="0" dirty="0">
                  <a:solidFill>
                    <a:schemeClr val="accent5">
                      <a:lumMod val="75000"/>
                    </a:scheme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3</a:t>
              </a:r>
              <a:endParaRPr lang="en-SG" sz="1400" kern="0" dirty="0">
                <a:solidFill>
                  <a:schemeClr val="accent5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34" name="Title 1"/>
            <p:cNvSpPr txBox="1">
              <a:spLocks/>
            </p:cNvSpPr>
            <p:nvPr/>
          </p:nvSpPr>
          <p:spPr>
            <a:xfrm>
              <a:off x="323105" y="1814764"/>
              <a:ext cx="1496101" cy="617040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4000" b="0" kern="1200" spc="-150" baseline="0">
                  <a:solidFill>
                    <a:schemeClr val="tx2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defRPr>
              </a:lvl1pPr>
            </a:lstStyle>
            <a:p>
              <a:pPr fontAlgn="auto">
                <a:spcAft>
                  <a:spcPts val="0"/>
                </a:spcAft>
                <a:defRPr/>
              </a:pPr>
              <a:r>
                <a:rPr lang="en-US" sz="1800" b="1" spc="0" dirty="0">
                  <a:solidFill>
                    <a:schemeClr val="accent5">
                      <a:lumMod val="75000"/>
                    </a:schemeClr>
                  </a:solidFill>
                  <a:latin typeface="Segoe UI Light" pitchFamily="34" charset="0"/>
                </a:rPr>
                <a:t>Verification</a:t>
              </a:r>
              <a:endParaRPr lang="en-SG" sz="2000" b="1" spc="0" dirty="0">
                <a:solidFill>
                  <a:schemeClr val="accent5">
                    <a:lumMod val="75000"/>
                  </a:schemeClr>
                </a:solidFill>
                <a:latin typeface="Segoe UI Light" pitchFamily="34" charset="0"/>
              </a:endParaRPr>
            </a:p>
          </p:txBody>
        </p:sp>
      </p:grpSp>
      <p:grpSp>
        <p:nvGrpSpPr>
          <p:cNvPr id="835" name="Group 862"/>
          <p:cNvGrpSpPr/>
          <p:nvPr/>
        </p:nvGrpSpPr>
        <p:grpSpPr>
          <a:xfrm rot="16200000" flipH="1">
            <a:off x="3811313" y="3466761"/>
            <a:ext cx="1938017" cy="1905896"/>
            <a:chOff x="4152900" y="1765300"/>
            <a:chExt cx="2298700" cy="2260600"/>
          </a:xfrm>
        </p:grpSpPr>
        <p:sp>
          <p:nvSpPr>
            <p:cNvPr id="836" name="Arc 835"/>
            <p:cNvSpPr/>
            <p:nvPr/>
          </p:nvSpPr>
          <p:spPr>
            <a:xfrm>
              <a:off x="4191000" y="3403600"/>
              <a:ext cx="584200" cy="584200"/>
            </a:xfrm>
            <a:prstGeom prst="arc">
              <a:avLst/>
            </a:prstGeom>
            <a:noFill/>
            <a:ln w="9525" cap="flat" cmpd="sng" algn="ctr">
              <a:solidFill>
                <a:srgbClr val="8064A2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  <p:sp>
          <p:nvSpPr>
            <p:cNvPr id="837" name="Arc 836"/>
            <p:cNvSpPr/>
            <p:nvPr/>
          </p:nvSpPr>
          <p:spPr>
            <a:xfrm>
              <a:off x="4191000" y="3048000"/>
              <a:ext cx="939800" cy="939800"/>
            </a:xfrm>
            <a:prstGeom prst="arc">
              <a:avLst/>
            </a:prstGeom>
            <a:noFill/>
            <a:ln w="9525" cap="flat" cmpd="sng" algn="ctr">
              <a:solidFill>
                <a:srgbClr val="8064A2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  <p:sp>
          <p:nvSpPr>
            <p:cNvPr id="838" name="Arc 837"/>
            <p:cNvSpPr/>
            <p:nvPr/>
          </p:nvSpPr>
          <p:spPr>
            <a:xfrm>
              <a:off x="4356100" y="2616200"/>
              <a:ext cx="1219200" cy="1219200"/>
            </a:xfrm>
            <a:prstGeom prst="arc">
              <a:avLst/>
            </a:prstGeom>
            <a:noFill/>
            <a:ln w="9525" cap="flat" cmpd="sng" algn="ctr">
              <a:solidFill>
                <a:srgbClr val="8064A2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  <p:sp>
          <p:nvSpPr>
            <p:cNvPr id="839" name="Arc 838"/>
            <p:cNvSpPr/>
            <p:nvPr/>
          </p:nvSpPr>
          <p:spPr>
            <a:xfrm>
              <a:off x="4508500" y="2171700"/>
              <a:ext cx="1524000" cy="1524000"/>
            </a:xfrm>
            <a:prstGeom prst="arc">
              <a:avLst/>
            </a:prstGeom>
            <a:noFill/>
            <a:ln w="9525" cap="flat" cmpd="sng" algn="ctr">
              <a:solidFill>
                <a:srgbClr val="8064A2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  <p:sp>
          <p:nvSpPr>
            <p:cNvPr id="840" name="Arc 839"/>
            <p:cNvSpPr/>
            <p:nvPr/>
          </p:nvSpPr>
          <p:spPr>
            <a:xfrm>
              <a:off x="4699000" y="1765300"/>
              <a:ext cx="1752600" cy="1752600"/>
            </a:xfrm>
            <a:prstGeom prst="arc">
              <a:avLst/>
            </a:prstGeom>
            <a:noFill/>
            <a:ln w="9525" cap="flat" cmpd="sng" algn="ctr">
              <a:solidFill>
                <a:srgbClr val="8064A2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  <p:sp>
          <p:nvSpPr>
            <p:cNvPr id="841" name="Arc 840"/>
            <p:cNvSpPr/>
            <p:nvPr/>
          </p:nvSpPr>
          <p:spPr>
            <a:xfrm>
              <a:off x="4152900" y="3695700"/>
              <a:ext cx="330200" cy="330200"/>
            </a:xfrm>
            <a:prstGeom prst="arc">
              <a:avLst/>
            </a:prstGeom>
            <a:noFill/>
            <a:ln w="9525" cap="flat" cmpd="sng" algn="ctr">
              <a:solidFill>
                <a:srgbClr val="8064A2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</p:grpSp>
      <p:grpSp>
        <p:nvGrpSpPr>
          <p:cNvPr id="842" name="Group 869"/>
          <p:cNvGrpSpPr/>
          <p:nvPr/>
        </p:nvGrpSpPr>
        <p:grpSpPr>
          <a:xfrm>
            <a:off x="8639382" y="1631987"/>
            <a:ext cx="2028618" cy="898576"/>
            <a:chOff x="323105" y="1533228"/>
            <a:chExt cx="2028618" cy="898576"/>
          </a:xfrm>
        </p:grpSpPr>
        <p:sp>
          <p:nvSpPr>
            <p:cNvPr id="843" name="Oval 842"/>
            <p:cNvSpPr/>
            <p:nvPr/>
          </p:nvSpPr>
          <p:spPr>
            <a:xfrm>
              <a:off x="416498" y="1533228"/>
              <a:ext cx="282443" cy="28244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kern="0" dirty="0">
                  <a:solidFill>
                    <a:schemeClr val="accent5">
                      <a:lumMod val="75000"/>
                    </a:scheme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4</a:t>
              </a:r>
              <a:endParaRPr lang="en-SG" sz="1400" kern="0" dirty="0">
                <a:solidFill>
                  <a:schemeClr val="accent5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44" name="Title 1"/>
            <p:cNvSpPr txBox="1">
              <a:spLocks/>
            </p:cNvSpPr>
            <p:nvPr/>
          </p:nvSpPr>
          <p:spPr>
            <a:xfrm>
              <a:off x="323105" y="1814764"/>
              <a:ext cx="2028618" cy="617040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4000" b="0" kern="1200" spc="-150" baseline="0">
                  <a:solidFill>
                    <a:schemeClr val="tx2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defRPr>
              </a:lvl1pPr>
            </a:lstStyle>
            <a:p>
              <a:pPr fontAlgn="auto">
                <a:spcAft>
                  <a:spcPts val="0"/>
                </a:spcAft>
                <a:defRPr/>
              </a:pPr>
              <a:r>
                <a:rPr lang="en-US" sz="1600" b="1" spc="0" dirty="0">
                  <a:solidFill>
                    <a:schemeClr val="accent5">
                      <a:lumMod val="75000"/>
                    </a:schemeClr>
                  </a:solidFill>
                  <a:latin typeface="Segoe UI Light" pitchFamily="34" charset="0"/>
                </a:rPr>
                <a:t>Photo Capture</a:t>
              </a:r>
            </a:p>
            <a:p>
              <a:pPr fontAlgn="auto">
                <a:spcAft>
                  <a:spcPts val="0"/>
                </a:spcAft>
                <a:defRPr/>
              </a:pPr>
              <a:r>
                <a:rPr lang="en-US" sz="1600" b="1" spc="0" dirty="0">
                  <a:solidFill>
                    <a:schemeClr val="accent5">
                      <a:lumMod val="75000"/>
                    </a:schemeClr>
                  </a:solidFill>
                  <a:latin typeface="Segoe UI Light" pitchFamily="34" charset="0"/>
                </a:rPr>
                <a:t>(Error / Violation)</a:t>
              </a:r>
              <a:endParaRPr lang="en-SG" sz="1600" b="1" spc="0" dirty="0">
                <a:solidFill>
                  <a:schemeClr val="accent5">
                    <a:lumMod val="75000"/>
                  </a:schemeClr>
                </a:solidFill>
                <a:latin typeface="Segoe UI Light" pitchFamily="34" charset="0"/>
              </a:endParaRPr>
            </a:p>
          </p:txBody>
        </p:sp>
      </p:grpSp>
      <p:cxnSp>
        <p:nvCxnSpPr>
          <p:cNvPr id="845" name="Straight Connector 844"/>
          <p:cNvCxnSpPr/>
          <p:nvPr/>
        </p:nvCxnSpPr>
        <p:spPr>
          <a:xfrm>
            <a:off x="3770695" y="1672472"/>
            <a:ext cx="0" cy="909325"/>
          </a:xfrm>
          <a:prstGeom prst="line">
            <a:avLst/>
          </a:prstGeom>
          <a:noFill/>
          <a:ln w="3175" cap="flat" cmpd="sng" algn="ctr">
            <a:solidFill>
              <a:srgbClr val="4BACC6">
                <a:lumMod val="60000"/>
                <a:lumOff val="40000"/>
              </a:srgbClr>
            </a:solidFill>
            <a:prstDash val="solid"/>
          </a:ln>
          <a:effectLst/>
        </p:spPr>
      </p:cxnSp>
      <p:cxnSp>
        <p:nvCxnSpPr>
          <p:cNvPr id="846" name="Straight Connector 845"/>
          <p:cNvCxnSpPr/>
          <p:nvPr/>
        </p:nvCxnSpPr>
        <p:spPr>
          <a:xfrm>
            <a:off x="6017390" y="1672472"/>
            <a:ext cx="0" cy="909325"/>
          </a:xfrm>
          <a:prstGeom prst="line">
            <a:avLst/>
          </a:prstGeom>
          <a:noFill/>
          <a:ln w="3175" cap="flat" cmpd="sng" algn="ctr">
            <a:solidFill>
              <a:srgbClr val="4BACC6">
                <a:lumMod val="60000"/>
                <a:lumOff val="40000"/>
              </a:srgbClr>
            </a:solidFill>
            <a:prstDash val="solid"/>
          </a:ln>
          <a:effectLst/>
        </p:spPr>
      </p:cxnSp>
      <p:cxnSp>
        <p:nvCxnSpPr>
          <p:cNvPr id="847" name="Straight Connector 846"/>
          <p:cNvCxnSpPr/>
          <p:nvPr/>
        </p:nvCxnSpPr>
        <p:spPr>
          <a:xfrm>
            <a:off x="8264085" y="1672472"/>
            <a:ext cx="0" cy="909325"/>
          </a:xfrm>
          <a:prstGeom prst="line">
            <a:avLst/>
          </a:prstGeom>
          <a:noFill/>
          <a:ln w="3175" cap="flat" cmpd="sng" algn="ctr">
            <a:solidFill>
              <a:srgbClr val="4BACC6">
                <a:lumMod val="60000"/>
                <a:lumOff val="40000"/>
              </a:srgbClr>
            </a:solidFill>
            <a:prstDash val="solid"/>
          </a:ln>
          <a:effectLst/>
        </p:spPr>
      </p:cxnSp>
      <p:sp>
        <p:nvSpPr>
          <p:cNvPr id="848" name="Rounded Rectangle 847"/>
          <p:cNvSpPr/>
          <p:nvPr/>
        </p:nvSpPr>
        <p:spPr>
          <a:xfrm>
            <a:off x="6429991" y="3337485"/>
            <a:ext cx="72838" cy="2306546"/>
          </a:xfrm>
          <a:prstGeom prst="roundRect">
            <a:avLst>
              <a:gd name="adj" fmla="val 50000"/>
            </a:avLst>
          </a:prstGeom>
          <a:solidFill>
            <a:sysClr val="window" lastClr="FFFFFF">
              <a:lumMod val="75000"/>
            </a:sysClr>
          </a:solidFill>
          <a:ln w="25400" cap="flat" cmpd="sng" algn="ctr">
            <a:noFill/>
            <a:prstDash val="solid"/>
          </a:ln>
          <a:effectLst/>
          <a:scene3d>
            <a:camera prst="perspectiveFront">
              <a:rot lat="21299999" lon="600000" rev="0"/>
            </a:camera>
            <a:lightRig rig="soft" dir="t"/>
          </a:scene3d>
          <a:sp3d z="1143000" extrusionH="127000" prstMaterial="plastic">
            <a:bevelT w="38100" h="38100"/>
            <a:bevelB w="38100" h="38100"/>
          </a:sp3d>
        </p:spPr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SG" sz="1800" kern="0">
              <a:solidFill>
                <a:schemeClr val="accent5">
                  <a:lumMod val="75000"/>
                </a:schemeClr>
              </a:solidFill>
              <a:latin typeface="Calibri"/>
            </a:endParaRPr>
          </a:p>
        </p:txBody>
      </p:sp>
      <p:sp>
        <p:nvSpPr>
          <p:cNvPr id="849" name="Rounded Rectangle 848"/>
          <p:cNvSpPr/>
          <p:nvPr/>
        </p:nvSpPr>
        <p:spPr>
          <a:xfrm>
            <a:off x="4394909" y="3344575"/>
            <a:ext cx="72838" cy="2306546"/>
          </a:xfrm>
          <a:prstGeom prst="roundRect">
            <a:avLst>
              <a:gd name="adj" fmla="val 50000"/>
            </a:avLst>
          </a:prstGeom>
          <a:solidFill>
            <a:sysClr val="window" lastClr="FFFFFF">
              <a:lumMod val="75000"/>
            </a:sysClr>
          </a:solidFill>
          <a:ln w="25400" cap="flat" cmpd="sng" algn="ctr">
            <a:noFill/>
            <a:prstDash val="solid"/>
          </a:ln>
          <a:effectLst/>
          <a:scene3d>
            <a:camera prst="perspectiveFront">
              <a:rot lat="21299999" lon="600000" rev="0"/>
            </a:camera>
            <a:lightRig rig="soft" dir="t"/>
          </a:scene3d>
          <a:sp3d z="1143000" extrusionH="127000" prstMaterial="plastic">
            <a:bevelT w="38100" h="38100"/>
            <a:bevelB w="38100" h="38100"/>
          </a:sp3d>
        </p:spPr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SG" sz="1800" kern="0">
              <a:solidFill>
                <a:schemeClr val="accent5">
                  <a:lumMod val="75000"/>
                </a:schemeClr>
              </a:solidFill>
              <a:latin typeface="Calibri"/>
            </a:endParaRPr>
          </a:p>
        </p:txBody>
      </p:sp>
      <p:grpSp>
        <p:nvGrpSpPr>
          <p:cNvPr id="850" name="Group 436"/>
          <p:cNvGrpSpPr/>
          <p:nvPr/>
        </p:nvGrpSpPr>
        <p:grpSpPr>
          <a:xfrm>
            <a:off x="5552927" y="3878965"/>
            <a:ext cx="350761" cy="1584440"/>
            <a:chOff x="4028926" y="3790955"/>
            <a:chExt cx="350761" cy="1584440"/>
          </a:xfrm>
        </p:grpSpPr>
        <p:sp>
          <p:nvSpPr>
            <p:cNvPr id="851" name="Arc 850"/>
            <p:cNvSpPr/>
            <p:nvPr/>
          </p:nvSpPr>
          <p:spPr>
            <a:xfrm rot="8035039">
              <a:off x="4031900" y="3852426"/>
              <a:ext cx="337368" cy="337368"/>
            </a:xfrm>
            <a:prstGeom prst="arc">
              <a:avLst/>
            </a:prstGeom>
            <a:noFill/>
            <a:ln w="9525" cap="flat" cmpd="sng" algn="ctr">
              <a:solidFill>
                <a:srgbClr val="F79646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  <p:sp>
          <p:nvSpPr>
            <p:cNvPr id="852" name="Arc 851"/>
            <p:cNvSpPr/>
            <p:nvPr/>
          </p:nvSpPr>
          <p:spPr>
            <a:xfrm rot="8035039">
              <a:off x="4102693" y="3790955"/>
              <a:ext cx="190686" cy="190686"/>
            </a:xfrm>
            <a:prstGeom prst="arc">
              <a:avLst/>
            </a:prstGeom>
            <a:noFill/>
            <a:ln w="9525" cap="flat" cmpd="sng" algn="ctr">
              <a:solidFill>
                <a:srgbClr val="F79646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  <p:sp>
          <p:nvSpPr>
            <p:cNvPr id="853" name="Arc 852"/>
            <p:cNvSpPr/>
            <p:nvPr/>
          </p:nvSpPr>
          <p:spPr>
            <a:xfrm rot="8035039">
              <a:off x="4030596" y="4004826"/>
              <a:ext cx="337368" cy="337368"/>
            </a:xfrm>
            <a:prstGeom prst="arc">
              <a:avLst/>
            </a:prstGeom>
            <a:noFill/>
            <a:ln w="9525" cap="flat" cmpd="sng" algn="ctr">
              <a:solidFill>
                <a:srgbClr val="F79646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  <p:sp>
          <p:nvSpPr>
            <p:cNvPr id="854" name="Arc 853"/>
            <p:cNvSpPr/>
            <p:nvPr/>
          </p:nvSpPr>
          <p:spPr>
            <a:xfrm rot="8035039">
              <a:off x="4030596" y="4157226"/>
              <a:ext cx="337368" cy="337368"/>
            </a:xfrm>
            <a:prstGeom prst="arc">
              <a:avLst/>
            </a:prstGeom>
            <a:noFill/>
            <a:ln w="9525" cap="flat" cmpd="sng" algn="ctr">
              <a:solidFill>
                <a:srgbClr val="F79646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  <p:sp>
          <p:nvSpPr>
            <p:cNvPr id="855" name="Arc 854"/>
            <p:cNvSpPr/>
            <p:nvPr/>
          </p:nvSpPr>
          <p:spPr>
            <a:xfrm rot="8035039">
              <a:off x="4028926" y="4309626"/>
              <a:ext cx="337368" cy="337368"/>
            </a:xfrm>
            <a:prstGeom prst="arc">
              <a:avLst/>
            </a:prstGeom>
            <a:noFill/>
            <a:ln w="9525" cap="flat" cmpd="sng" algn="ctr">
              <a:solidFill>
                <a:srgbClr val="F79646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  <p:sp>
          <p:nvSpPr>
            <p:cNvPr id="856" name="Arc 855"/>
            <p:cNvSpPr/>
            <p:nvPr/>
          </p:nvSpPr>
          <p:spPr>
            <a:xfrm rot="8035039">
              <a:off x="4028926" y="4462026"/>
              <a:ext cx="337368" cy="337368"/>
            </a:xfrm>
            <a:prstGeom prst="arc">
              <a:avLst/>
            </a:prstGeom>
            <a:noFill/>
            <a:ln w="9525" cap="flat" cmpd="sng" algn="ctr">
              <a:solidFill>
                <a:srgbClr val="F79646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  <p:sp>
          <p:nvSpPr>
            <p:cNvPr id="857" name="Arc 856"/>
            <p:cNvSpPr/>
            <p:nvPr/>
          </p:nvSpPr>
          <p:spPr>
            <a:xfrm rot="8035039">
              <a:off x="4028926" y="4614426"/>
              <a:ext cx="337368" cy="337368"/>
            </a:xfrm>
            <a:prstGeom prst="arc">
              <a:avLst/>
            </a:prstGeom>
            <a:noFill/>
            <a:ln w="9525" cap="flat" cmpd="sng" algn="ctr">
              <a:solidFill>
                <a:srgbClr val="F79646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  <p:sp>
          <p:nvSpPr>
            <p:cNvPr id="858" name="Arc 857"/>
            <p:cNvSpPr/>
            <p:nvPr/>
          </p:nvSpPr>
          <p:spPr>
            <a:xfrm rot="8035039">
              <a:off x="4030596" y="4749995"/>
              <a:ext cx="337368" cy="337368"/>
            </a:xfrm>
            <a:prstGeom prst="arc">
              <a:avLst/>
            </a:prstGeom>
            <a:noFill/>
            <a:ln w="9525" cap="flat" cmpd="sng" algn="ctr">
              <a:solidFill>
                <a:srgbClr val="F79646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  <p:sp>
          <p:nvSpPr>
            <p:cNvPr id="859" name="Arc 858"/>
            <p:cNvSpPr/>
            <p:nvPr/>
          </p:nvSpPr>
          <p:spPr>
            <a:xfrm rot="8035039">
              <a:off x="4040649" y="4902395"/>
              <a:ext cx="337368" cy="337368"/>
            </a:xfrm>
            <a:prstGeom prst="arc">
              <a:avLst/>
            </a:prstGeom>
            <a:noFill/>
            <a:ln w="9525" cap="flat" cmpd="sng" algn="ctr">
              <a:solidFill>
                <a:srgbClr val="F79646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  <p:sp>
          <p:nvSpPr>
            <p:cNvPr id="860" name="Arc 859"/>
            <p:cNvSpPr/>
            <p:nvPr/>
          </p:nvSpPr>
          <p:spPr>
            <a:xfrm rot="8035039">
              <a:off x="4042319" y="5038027"/>
              <a:ext cx="337368" cy="337368"/>
            </a:xfrm>
            <a:prstGeom prst="arc">
              <a:avLst/>
            </a:prstGeom>
            <a:noFill/>
            <a:ln w="9525" cap="flat" cmpd="sng" algn="ctr">
              <a:solidFill>
                <a:srgbClr val="F79646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 sz="1800" kern="0">
                <a:solidFill>
                  <a:schemeClr val="accent5">
                    <a:lumMod val="75000"/>
                  </a:schemeClr>
                </a:solidFill>
                <a:latin typeface="Calibri"/>
              </a:endParaRPr>
            </a:p>
          </p:txBody>
        </p:sp>
      </p:grp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4069603"/>
              </p:ext>
            </p:extLst>
          </p:nvPr>
        </p:nvGraphicFramePr>
        <p:xfrm>
          <a:off x="1487607" y="586854"/>
          <a:ext cx="9376011" cy="2689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78980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11111E-6 L -0.74236 -1.11111E-6 " pathEditMode="relative" rAng="0" ptsTypes="AA">
                                      <p:cBhvr>
                                        <p:cTn id="6" dur="15000" fill="hold"/>
                                        <p:tgtEl>
                                          <p:spTgt spid="6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11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800"/>
                                        <p:tgtEl>
                                          <p:spTgt spid="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xit" presetSubtype="1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800"/>
                                        <p:tgtEl>
                                          <p:spTgt spid="8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xit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0" dur="800"/>
                                        <p:tgtEl>
                                          <p:spTgt spid="8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800"/>
                                        <p:tgtEl>
                                          <p:spTgt spid="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xit" presetSubtype="1" fill="hold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9" dur="800"/>
                                        <p:tgtEl>
                                          <p:spTgt spid="8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800"/>
                                        <p:tgtEl>
                                          <p:spTgt spid="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xit" presetSubtype="1" fill="hold" nodeType="withEffect">
                                  <p:stCondLst>
                                    <p:cond delay="11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8" dur="800"/>
                                        <p:tgtEl>
                                          <p:spTgt spid="8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"/>
          <p:cNvSpPr>
            <a:spLocks noChangeArrowheads="1"/>
          </p:cNvSpPr>
          <p:nvPr/>
        </p:nvSpPr>
        <p:spPr bwMode="auto">
          <a:xfrm>
            <a:off x="1641476" y="177869"/>
            <a:ext cx="89693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 anchor="ctr">
            <a:spAutoFit/>
          </a:bodyPr>
          <a:lstStyle/>
          <a:p>
            <a:r>
              <a:rPr lang="en-US" sz="4000" b="1" dirty="0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Why ERP?</a:t>
            </a:r>
            <a:endParaRPr lang="en-US" sz="4000" b="1" dirty="0">
              <a:solidFill>
                <a:schemeClr val="accent5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1697355" y="1133474"/>
            <a:ext cx="9656445" cy="7080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rgbClr val="00FFCC"/>
              </a:buClr>
              <a:buSzPct val="80000"/>
              <a:defRPr/>
            </a:pPr>
            <a:r>
              <a:rPr kumimoji="1" lang="en-GB" b="1" kern="0" dirty="0" smtClean="0">
                <a:solidFill>
                  <a:schemeClr val="accent5">
                    <a:lumMod val="75000"/>
                  </a:schemeClr>
                </a:solidFill>
                <a:latin typeface="Arial"/>
              </a:rPr>
              <a:t> </a:t>
            </a:r>
            <a:endParaRPr kumimoji="1" lang="en-GB" b="1" kern="0" dirty="0">
              <a:solidFill>
                <a:schemeClr val="accent5">
                  <a:lumMod val="75000"/>
                </a:schemeClr>
              </a:solidFill>
              <a:latin typeface="Arial"/>
            </a:endParaRPr>
          </a:p>
          <a:p>
            <a:pPr marL="342900" indent="-342900">
              <a:spcBef>
                <a:spcPct val="20000"/>
              </a:spcBef>
              <a:buClr>
                <a:srgbClr val="00FFCC"/>
              </a:buClr>
              <a:buSzPct val="80000"/>
              <a:buFont typeface="Wingdings" pitchFamily="2" charset="2"/>
              <a:buChar char="l"/>
              <a:defRPr/>
            </a:pPr>
            <a:r>
              <a:rPr kumimoji="1" lang="en-GB" sz="2800" b="1" kern="0" dirty="0" smtClean="0">
                <a:solidFill>
                  <a:schemeClr val="accent5">
                    <a:lumMod val="75000"/>
                  </a:schemeClr>
                </a:solidFill>
                <a:latin typeface="Arial"/>
              </a:rPr>
              <a:t>Reduce manpower needs</a:t>
            </a:r>
          </a:p>
          <a:p>
            <a:pPr marL="342900" indent="-342900">
              <a:spcBef>
                <a:spcPct val="20000"/>
              </a:spcBef>
              <a:buClr>
                <a:srgbClr val="00FFCC"/>
              </a:buClr>
              <a:buSzPct val="80000"/>
              <a:buFont typeface="Wingdings" pitchFamily="2" charset="2"/>
              <a:buChar char="l"/>
              <a:defRPr/>
            </a:pPr>
            <a:r>
              <a:rPr kumimoji="1" lang="en-GB" sz="2800" b="1" kern="0" dirty="0" smtClean="0">
                <a:solidFill>
                  <a:schemeClr val="accent5">
                    <a:lumMod val="75000"/>
                  </a:schemeClr>
                </a:solidFill>
                <a:latin typeface="Arial"/>
              </a:rPr>
              <a:t>Improve </a:t>
            </a:r>
            <a:r>
              <a:rPr kumimoji="1" lang="en-GB" sz="2800" b="1" kern="0" dirty="0">
                <a:solidFill>
                  <a:schemeClr val="accent5">
                    <a:lumMod val="75000"/>
                  </a:schemeClr>
                </a:solidFill>
                <a:latin typeface="Arial"/>
              </a:rPr>
              <a:t>Enforcement</a:t>
            </a:r>
          </a:p>
          <a:p>
            <a:pPr marL="342900" indent="-342900">
              <a:spcBef>
                <a:spcPct val="20000"/>
              </a:spcBef>
              <a:buClr>
                <a:srgbClr val="00FFCC"/>
              </a:buClr>
              <a:buSzPct val="80000"/>
              <a:buFont typeface="Wingdings" pitchFamily="2" charset="2"/>
              <a:buChar char="l"/>
              <a:defRPr/>
            </a:pPr>
            <a:r>
              <a:rPr kumimoji="1" lang="en-GB" sz="2800" b="1" kern="0" dirty="0" smtClean="0">
                <a:solidFill>
                  <a:schemeClr val="accent5">
                    <a:lumMod val="75000"/>
                  </a:schemeClr>
                </a:solidFill>
                <a:latin typeface="Arial"/>
              </a:rPr>
              <a:t>Equitable Pricing – per entry charge</a:t>
            </a:r>
          </a:p>
          <a:p>
            <a:pPr marL="342900" indent="-342900">
              <a:spcBef>
                <a:spcPct val="20000"/>
              </a:spcBef>
              <a:buClr>
                <a:srgbClr val="00FFCC"/>
              </a:buClr>
              <a:buSzPct val="80000"/>
              <a:buFont typeface="Wingdings" pitchFamily="2" charset="2"/>
              <a:buChar char="l"/>
              <a:defRPr/>
            </a:pPr>
            <a:r>
              <a:rPr kumimoji="1" lang="en-GB" sz="2800" b="1" kern="0" dirty="0" smtClean="0">
                <a:solidFill>
                  <a:schemeClr val="accent5">
                    <a:lumMod val="75000"/>
                  </a:schemeClr>
                </a:solidFill>
                <a:latin typeface="Arial"/>
              </a:rPr>
              <a:t>Variable charge based on Congestion Level</a:t>
            </a:r>
            <a:endParaRPr kumimoji="1" lang="en-GB" sz="2800" b="1" kern="0" dirty="0">
              <a:solidFill>
                <a:schemeClr val="accent5">
                  <a:lumMod val="75000"/>
                </a:schemeClr>
              </a:solidFill>
              <a:latin typeface="Arial"/>
            </a:endParaRPr>
          </a:p>
          <a:p>
            <a:pPr marL="342900" indent="-342900">
              <a:spcBef>
                <a:spcPct val="20000"/>
              </a:spcBef>
              <a:buClr>
                <a:srgbClr val="00FFCC"/>
              </a:buClr>
              <a:buSzPct val="80000"/>
              <a:defRPr/>
            </a:pPr>
            <a:r>
              <a:rPr kumimoji="1" lang="en-GB" sz="2800" kern="0" dirty="0">
                <a:solidFill>
                  <a:schemeClr val="accent5">
                    <a:lumMod val="75000"/>
                  </a:schemeClr>
                </a:solidFill>
                <a:latin typeface="Arial"/>
              </a:rPr>
              <a:t>		</a:t>
            </a:r>
            <a:endParaRPr kumimoji="1" lang="en-GB" b="1" kern="0" dirty="0">
              <a:solidFill>
                <a:schemeClr val="accent5">
                  <a:lumMod val="75000"/>
                </a:schemeClr>
              </a:solidFill>
              <a:latin typeface="Arial"/>
            </a:endParaRPr>
          </a:p>
          <a:p>
            <a:pPr marL="342900" indent="-342900">
              <a:spcBef>
                <a:spcPct val="20000"/>
              </a:spcBef>
              <a:buClr>
                <a:srgbClr val="00FFCC"/>
              </a:buClr>
              <a:buSzPct val="80000"/>
              <a:defRPr/>
            </a:pPr>
            <a:endParaRPr kumimoji="1" lang="en-GB" b="1" kern="0" dirty="0">
              <a:solidFill>
                <a:schemeClr val="accent5">
                  <a:lumMod val="75000"/>
                </a:schemeClr>
              </a:solidFill>
              <a:latin typeface="Arial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  <a:defRPr/>
            </a:pPr>
            <a:endParaRPr kumimoji="1" lang="en-US" sz="2000" b="1" kern="0" dirty="0">
              <a:solidFill>
                <a:schemeClr val="accent5">
                  <a:lumMod val="75000"/>
                </a:schemeClr>
              </a:solidFill>
              <a:latin typeface="Arial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A26E0A-C43D-4F97-BC40-C290C6321561}" type="slidenum">
              <a:rPr lang="en-US" smtClean="0">
                <a:solidFill>
                  <a:schemeClr val="accent5">
                    <a:lumMod val="75000"/>
                  </a:schemeClr>
                </a:solidFill>
              </a:rPr>
              <a:pPr>
                <a:defRPr/>
              </a:pPr>
              <a:t>8</a:t>
            </a:fld>
            <a:endParaRPr lang="en-US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5577" y="3616112"/>
            <a:ext cx="4612227" cy="3105363"/>
          </a:xfrm>
          <a:prstGeom prst="rect">
            <a:avLst/>
          </a:prstGeom>
          <a:effectLst>
            <a:softEdge rad="101600"/>
          </a:effectLst>
          <a:scene3d>
            <a:camera prst="orthographicFront"/>
            <a:lightRig rig="threePt" dir="t"/>
          </a:scene3d>
          <a:sp3d>
            <a:bevelT h="6350"/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7" name="Rectangle 3"/>
          <p:cNvSpPr>
            <a:spLocks noChangeArrowheads="1"/>
          </p:cNvSpPr>
          <p:nvPr/>
        </p:nvSpPr>
        <p:spPr bwMode="auto">
          <a:xfrm>
            <a:off x="1676400" y="250896"/>
            <a:ext cx="89916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54000" rIns="54000" anchor="ctr">
            <a:spAutoFit/>
          </a:bodyPr>
          <a:lstStyle/>
          <a:p>
            <a:pPr>
              <a:defRPr/>
            </a:pPr>
            <a:r>
              <a:rPr lang="en-US" sz="4000" b="1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ERP Operations</a:t>
            </a:r>
            <a:endParaRPr lang="en-US" sz="40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A26E0A-C43D-4F97-BC40-C290C6321561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6553280" y="3630544"/>
            <a:ext cx="3816000" cy="40011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b="1" kern="0" dirty="0">
                <a:solidFill>
                  <a:schemeClr val="bg2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Process ERP Violation Images</a:t>
            </a: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45633" y="4015951"/>
            <a:ext cx="3797004" cy="2266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8" name="TextBox 27"/>
          <p:cNvSpPr txBox="1"/>
          <p:nvPr/>
        </p:nvSpPr>
        <p:spPr>
          <a:xfrm>
            <a:off x="6563386" y="1273136"/>
            <a:ext cx="3816000" cy="40011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b="1" kern="0" dirty="0">
                <a:solidFill>
                  <a:schemeClr val="bg2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IU Management</a:t>
            </a:r>
          </a:p>
        </p:txBody>
      </p:sp>
      <p:pic>
        <p:nvPicPr>
          <p:cNvPr id="29" name="Picture 3" descr="C:\Users\lta_TANTS4\Pictures\ERP\511812_origina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63385" y="1671564"/>
            <a:ext cx="3810532" cy="1737602"/>
          </a:xfrm>
          <a:prstGeom prst="rect">
            <a:avLst/>
          </a:prstGeom>
          <a:noFill/>
        </p:spPr>
      </p:pic>
      <p:pic>
        <p:nvPicPr>
          <p:cNvPr id="3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13560" y="2694093"/>
            <a:ext cx="4248472" cy="2712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1" name="TextBox 30"/>
          <p:cNvSpPr txBox="1"/>
          <p:nvPr/>
        </p:nvSpPr>
        <p:spPr>
          <a:xfrm>
            <a:off x="1813560" y="2268198"/>
            <a:ext cx="4248472" cy="40011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b="1" kern="0" dirty="0">
                <a:solidFill>
                  <a:schemeClr val="bg2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Central Computer System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813560" y="1480492"/>
            <a:ext cx="34652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78 ERP Gantries (2017)</a:t>
            </a: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2794092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7517</TotalTime>
  <Words>623</Words>
  <Application>Microsoft Office PowerPoint</Application>
  <PresentationFormat>Widescreen</PresentationFormat>
  <Paragraphs>225</Paragraphs>
  <Slides>23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18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42" baseType="lpstr">
      <vt:lpstr>MS PGothic</vt:lpstr>
      <vt:lpstr>MS PGothic</vt:lpstr>
      <vt:lpstr>宋体</vt:lpstr>
      <vt:lpstr>Arial</vt:lpstr>
      <vt:lpstr>Arial Black</vt:lpstr>
      <vt:lpstr>Calibri</vt:lpstr>
      <vt:lpstr>Calibri Light</vt:lpstr>
      <vt:lpstr>Georgia</vt:lpstr>
      <vt:lpstr>Monotype Sorts</vt:lpstr>
      <vt:lpstr>Osaka</vt:lpstr>
      <vt:lpstr>Roboto Slab</vt:lpstr>
      <vt:lpstr>Rockwell</vt:lpstr>
      <vt:lpstr>Segoe UI</vt:lpstr>
      <vt:lpstr>Segoe UI Light</vt:lpstr>
      <vt:lpstr>Segoe UI Semibold</vt:lpstr>
      <vt:lpstr>Symbol</vt:lpstr>
      <vt:lpstr>Times New Roman</vt:lpstr>
      <vt:lpstr>Wingdings</vt:lpstr>
      <vt:lpstr>Office Theme</vt:lpstr>
      <vt:lpstr>PowerPoint Presentation</vt:lpstr>
      <vt:lpstr>Singapore’s Urbanisation</vt:lpstr>
      <vt:lpstr>Key Challenges</vt:lpstr>
      <vt:lpstr>Intelligent and Sustainable Transport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Miaw Ling CHOR (LTA)</dc:creator>
  <cp:lastModifiedBy>Spyglass_2 Toyota</cp:lastModifiedBy>
  <cp:revision>929</cp:revision>
  <cp:lastPrinted>1601-01-01T00:00:00Z</cp:lastPrinted>
  <dcterms:created xsi:type="dcterms:W3CDTF">1601-01-01T00:00:00Z</dcterms:created>
  <dcterms:modified xsi:type="dcterms:W3CDTF">2017-10-25T05:49:15Z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NXTAG2">
    <vt:lpwstr>0008006e830000000000010241200207f6000400038000</vt:lpwstr>
  </property>
</Properties>
</file>